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6" r:id="rId2"/>
    <p:sldId id="259" r:id="rId3"/>
    <p:sldId id="258" r:id="rId4"/>
    <p:sldId id="260" r:id="rId5"/>
    <p:sldId id="261" r:id="rId6"/>
    <p:sldId id="262" r:id="rId7"/>
    <p:sldId id="263" r:id="rId8"/>
    <p:sldId id="265" r:id="rId9"/>
    <p:sldId id="266" r:id="rId10"/>
    <p:sldId id="267" r:id="rId11"/>
    <p:sldId id="264" r:id="rId12"/>
  </p:sldIdLst>
  <p:sldSz cx="12192000" cy="6858000"/>
  <p:notesSz cx="6858000" cy="9144000"/>
  <p:photoAlbum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4" d="100"/>
          <a:sy n="104" d="100"/>
        </p:scale>
        <p:origin x="114" y="19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AAC6B2-E2AA-4B4F-A6B4-534C3CC77FCF}" type="datetimeFigureOut">
              <a:rPr lang="en-US" smtClean="0"/>
              <a:t>2/17/2020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651C816-1E03-4F8C-8FB4-318E08D539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17067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2DD593-52CF-404D-8A9B-6BBE9393B8C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3545BE4-3D26-46A0-BA4A-C4A5916F80B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9E84A3-BC77-4F31-B7A7-DC1B43061F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D35FC5-5C7D-46A5-9F57-74C903466779}" type="datetimeFigureOut">
              <a:rPr lang="en-US" smtClean="0"/>
              <a:t>2/17/2020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1BA2AFA-4BFC-4B8B-B1E5-48C5BE7979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27F68E-36CA-4CDC-AFDF-9793C4B34F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CC2AD5-4421-4160-BDDD-79771E1E97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4228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DBEDF4-948C-4676-B784-CC10330C9F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75B9E40-E544-4621-B3C5-BE04D247A8C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14346C-BEA3-496E-B5E9-44569780CF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D35FC5-5C7D-46A5-9F57-74C903466779}" type="datetimeFigureOut">
              <a:rPr lang="en-US" smtClean="0"/>
              <a:t>2/17/2020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7A7F7FA-DEBB-4B2A-96BE-62DD36C406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F0E220D-47DB-4174-944F-7D369842FB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CC2AD5-4421-4160-BDDD-79771E1E97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46972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1B7B458-8F43-4409-880D-4809D6FB1AA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8D8C6F5-11B3-4E5C-BD37-21EB5C94EB3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4B97CC2-7847-4890-9CE6-FF6106155C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D35FC5-5C7D-46A5-9F57-74C903466779}" type="datetimeFigureOut">
              <a:rPr lang="en-US" smtClean="0"/>
              <a:t>2/17/2020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CB1EEA-E5BE-490C-B134-F324C027B8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2A3C762-A126-4BCC-AF13-BCF4E2E24B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CC2AD5-4421-4160-BDDD-79771E1E97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9353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371B71-994E-45CE-8B23-29046B6B6E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39C6C2-E4C4-4A5A-9F6C-BA738B70184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92E2A28-6699-496B-8B76-BB9DBBF83A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D35FC5-5C7D-46A5-9F57-74C903466779}" type="datetimeFigureOut">
              <a:rPr lang="en-US" smtClean="0"/>
              <a:t>2/17/2020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EF24D70-7F03-437B-A74F-18BA6D53E3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83D6FFC-90D9-4935-B538-774B4DE9A6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CC2AD5-4421-4160-BDDD-79771E1E97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88298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D005B8-F672-4CD8-95F4-120F9CF2C9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C415499-6176-4DE5-BFF1-F2EF4932CB6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531070B-B803-4B86-81AE-5B389E7335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D35FC5-5C7D-46A5-9F57-74C903466779}" type="datetimeFigureOut">
              <a:rPr lang="en-US" smtClean="0"/>
              <a:t>2/17/2020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8494357-3334-405B-A048-27FCB63FE8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6C6118A-8F5F-42E8-BED6-C139C4AC09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CC2AD5-4421-4160-BDDD-79771E1E97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32454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F53154-149C-4DA5-877E-D2343406EF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F1903A6-53AE-4FF8-AC8E-A7E89F0F206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C65871B-C74B-4055-B35A-CFE6CE63058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F188D2A-D6E3-4E4F-B222-345C1E7F4E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D35FC5-5C7D-46A5-9F57-74C903466779}" type="datetimeFigureOut">
              <a:rPr lang="en-US" smtClean="0"/>
              <a:t>2/17/2020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FFC2539-3528-46EA-BF4F-E61E623C43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E6FA781-BFCF-4C40-86ED-6C52F411DE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CC2AD5-4421-4160-BDDD-79771E1E97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4699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8B1CFA-A407-4410-B474-BE8671A0D8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03510F6-8DA2-4351-9D63-6C574134A43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DFFC4F5-0A42-4BCA-8513-7765BC2D5B8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D87EFA9-EFA8-4950-8491-287A9595620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312D28D-4D96-4F22-8530-70B519F9F29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59DF6F3-5AF2-457D-B24F-E7FC3248B4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D35FC5-5C7D-46A5-9F57-74C903466779}" type="datetimeFigureOut">
              <a:rPr lang="en-US" smtClean="0"/>
              <a:t>2/17/2020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D89827D-DE88-4E5C-A7DD-F5FE352D48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F9D4374-144C-4DE3-B52C-D0BC64E44C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CC2AD5-4421-4160-BDDD-79771E1E97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88524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2469E4-9B90-4A1E-AB7A-39174768D5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77D86F8-8657-4639-90C8-587D6CB062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D35FC5-5C7D-46A5-9F57-74C903466779}" type="datetimeFigureOut">
              <a:rPr lang="en-US" smtClean="0"/>
              <a:t>2/17/2020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2DD7062-889E-4F89-8BEA-EA8D38BB8C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CF5D0C4-7C40-4C7D-8620-B74F6B32EB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CC2AD5-4421-4160-BDDD-79771E1E97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4909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8CC9E02-47AD-4BA4-81CE-935935A085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D35FC5-5C7D-46A5-9F57-74C903466779}" type="datetimeFigureOut">
              <a:rPr lang="en-US" smtClean="0"/>
              <a:t>2/17/2020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8AB6398-1840-4554-B0FB-AA7E007568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08E43AA-65D0-4814-AC0F-07E7D00935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CC2AD5-4421-4160-BDDD-79771E1E97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83254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6BBB70-B077-4E1B-9536-DAFABA0790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B203B4A-DC30-431E-96EF-09F84EDC7C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31FEFF1-F65E-4BED-B834-DC2B3162D59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662C59A-15FE-4913-B8CE-C32EA9D604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D35FC5-5C7D-46A5-9F57-74C903466779}" type="datetimeFigureOut">
              <a:rPr lang="en-US" smtClean="0"/>
              <a:t>2/17/2020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A28CDFD-8CAA-4D1A-8E6C-5DA5E4A190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3589327-DA94-4E57-8F8C-744C3119C0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CC2AD5-4421-4160-BDDD-79771E1E97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03877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15FB12-7EC0-4751-8928-DFDF2D8117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05276CA-173B-4B47-B937-828221D2CC0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0AD4F4D-02EB-4994-915F-EA9D3668642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019AF91-9935-40B2-87FE-9EDDE76A0B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D35FC5-5C7D-46A5-9F57-74C903466779}" type="datetimeFigureOut">
              <a:rPr lang="en-US" smtClean="0"/>
              <a:t>2/17/2020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638A82A-54D2-4509-BB97-D3D53F8DBF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63234D4-F65C-4DEB-8796-58826E4FA0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CC2AD5-4421-4160-BDDD-79771E1E97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47094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CEE78D0-328C-4F31-8BE3-4AB6B03549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4D4349B-1975-48EF-BBDA-0B7174A55AC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FE079CA-CA9E-4BCD-AC73-729E766C413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D35FC5-5C7D-46A5-9F57-74C903466779}" type="datetimeFigureOut">
              <a:rPr lang="en-US" smtClean="0"/>
              <a:t>2/17/2020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860366C-7D22-4F50-920C-950EB87E32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E9276FE-C89F-4B85-8CEC-C5EEADADC6D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C2AD5-4421-4160-BDDD-79771E1E97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608150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9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BCE0D1-9D62-4B11-8A8E-5F1602BF50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Photo Album</a:t>
            </a:r>
          </a:p>
        </p:txBody>
      </p:sp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BA0F3ABA-739A-4359-9C82-63AFB01A8EA2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390" b="20390"/>
          <a:stretch>
            <a:fillRect/>
          </a:stretch>
        </p:blipFill>
        <p:spPr/>
      </p:pic>
      <p:sp>
        <p:nvSpPr>
          <p:cNvPr id="3" name="Subtitle 2">
            <a:extLst>
              <a:ext uri="{FF2B5EF4-FFF2-40B4-BE49-F238E27FC236}">
                <a16:creationId xmlns:a16="http://schemas.microsoft.com/office/drawing/2014/main" id="{EB416F92-F24A-4BDC-ADF1-7001C513E155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/>
              <a:t>by Mike</a:t>
            </a:r>
          </a:p>
        </p:txBody>
      </p:sp>
    </p:spTree>
    <p:extLst>
      <p:ext uri="{BB962C8B-B14F-4D97-AF65-F5344CB8AC3E}">
        <p14:creationId xmlns:p14="http://schemas.microsoft.com/office/powerpoint/2010/main" val="294095637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054994-097C-4504-A858-53B424DE3F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ZONE 2 &amp; 3 OFFICIALS</a:t>
            </a:r>
          </a:p>
        </p:txBody>
      </p:sp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583214C7-C016-4A9B-882C-D2C94A533ACB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8" r="2508"/>
          <a:stretch>
            <a:fillRect/>
          </a:stretch>
        </p:blipFill>
        <p:spPr/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143D7D1-CB7B-4BC7-AC65-579C04540AEF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/>
              <a:t>THE FUN BUNCH!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927372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F0F3D4-FE36-417F-8DFD-11BAFC590D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OLYMPIC TRIALS OFFICIALS</a:t>
            </a:r>
          </a:p>
        </p:txBody>
      </p:sp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BFB38E5D-E965-41D0-92C8-56A4AD90EB9B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8" r="2508"/>
          <a:stretch>
            <a:fillRect/>
          </a:stretch>
        </p:blipFill>
        <p:spPr>
          <a:xfrm rot="10800000">
            <a:off x="5183188" y="987425"/>
            <a:ext cx="6172200" cy="4873625"/>
          </a:xfr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F8D2A16-96AD-4998-990B-300E44A6EF3B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/>
              <a:t>WHERE IS OMAHA, NEBRASKA?</a:t>
            </a:r>
          </a:p>
        </p:txBody>
      </p:sp>
    </p:spTree>
    <p:extLst>
      <p:ext uri="{BB962C8B-B14F-4D97-AF65-F5344CB8AC3E}">
        <p14:creationId xmlns:p14="http://schemas.microsoft.com/office/powerpoint/2010/main" val="3691187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F60726-449A-489C-A642-7CCA3A6618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WINTER JUNIOR NATIONALS WEST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C55C3ADD-D3B3-4B71-96B9-FF7F3703D3E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8614" y="1825625"/>
            <a:ext cx="2814771" cy="4351338"/>
          </a:xfrm>
        </p:spPr>
      </p:pic>
    </p:spTree>
    <p:extLst>
      <p:ext uri="{BB962C8B-B14F-4D97-AF65-F5344CB8AC3E}">
        <p14:creationId xmlns:p14="http://schemas.microsoft.com/office/powerpoint/2010/main" val="31337154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F634C6-1E87-422D-9B89-C08E36F4DD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JUNIOR NATIONALS</a:t>
            </a:r>
          </a:p>
        </p:txBody>
      </p:sp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F7157C83-72BE-4906-9C0E-F5A139854098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20" b="10520"/>
          <a:stretch>
            <a:fillRect/>
          </a:stretch>
        </p:blipFill>
        <p:spPr/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1DBF5E2-13F9-4D34-AB45-78517E2BFA4E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/>
              <a:t>PALO ALTO </a:t>
            </a:r>
          </a:p>
        </p:txBody>
      </p:sp>
    </p:spTree>
    <p:extLst>
      <p:ext uri="{BB962C8B-B14F-4D97-AF65-F5344CB8AC3E}">
        <p14:creationId xmlns:p14="http://schemas.microsoft.com/office/powerpoint/2010/main" val="26849743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FA3A7B-6A6E-4D53-A26E-F83AA99175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LAS VEGAS BABY!</a:t>
            </a:r>
          </a:p>
        </p:txBody>
      </p:sp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CBB9D4B4-91B4-47DE-BCAB-A5C470D5EDC1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8" r="2508"/>
          <a:stretch>
            <a:fillRect/>
          </a:stretch>
        </p:blipFill>
        <p:spPr/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94E3BB1-F7D2-4FC8-A310-31118969C4F1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/>
              <a:t>ISL CHAMPIONSHIPS</a:t>
            </a:r>
          </a:p>
        </p:txBody>
      </p:sp>
    </p:spTree>
    <p:extLst>
      <p:ext uri="{BB962C8B-B14F-4D97-AF65-F5344CB8AC3E}">
        <p14:creationId xmlns:p14="http://schemas.microsoft.com/office/powerpoint/2010/main" val="35240443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090BF2-82E2-4578-9496-569C5D501F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ISL</a:t>
            </a:r>
          </a:p>
        </p:txBody>
      </p:sp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7E6D0A39-C4AB-4C48-9AC5-4A9BFAA1FFAA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85" r="7785"/>
          <a:stretch/>
        </p:blipFill>
        <p:spPr/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32D2125-1795-41E4-A7EF-B4BD74022E84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/>
              <a:t>THE TROPHY</a:t>
            </a:r>
          </a:p>
        </p:txBody>
      </p:sp>
    </p:spTree>
    <p:extLst>
      <p:ext uri="{BB962C8B-B14F-4D97-AF65-F5344CB8AC3E}">
        <p14:creationId xmlns:p14="http://schemas.microsoft.com/office/powerpoint/2010/main" val="23098053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2008C4-155A-49CE-A9B4-844F7DE97A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JEANETTE SOE</a:t>
            </a:r>
          </a:p>
        </p:txBody>
      </p:sp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6619B508-68FF-49C6-9E87-069DE386BBF9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11084"/>
            <a:ext cx="4563687" cy="6846916"/>
          </a:xfrm>
          <a:prstGeom prst="rect">
            <a:avLst/>
          </a:prstGeo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979C450-D69F-48CE-BB18-8A3EF8C2945D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/>
              <a:t>LOOKING OFFICIAL!</a:t>
            </a:r>
          </a:p>
        </p:txBody>
      </p:sp>
    </p:spTree>
    <p:extLst>
      <p:ext uri="{BB962C8B-B14F-4D97-AF65-F5344CB8AC3E}">
        <p14:creationId xmlns:p14="http://schemas.microsoft.com/office/powerpoint/2010/main" val="2144817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C824B0-5E8B-4F75-9B6E-085EB591A3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LEO LIN</a:t>
            </a:r>
          </a:p>
        </p:txBody>
      </p:sp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FA862D25-EE11-48AA-9620-A61A6D4E6568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1258" y="0"/>
            <a:ext cx="4580313" cy="6869084"/>
          </a:xfrm>
          <a:prstGeom prst="rect">
            <a:avLst/>
          </a:prstGeo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9F31084-5AAC-49F4-9328-242CED2B2770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/>
              <a:t>PREPARING TO GET WET!</a:t>
            </a:r>
          </a:p>
        </p:txBody>
      </p:sp>
    </p:spTree>
    <p:extLst>
      <p:ext uri="{BB962C8B-B14F-4D97-AF65-F5344CB8AC3E}">
        <p14:creationId xmlns:p14="http://schemas.microsoft.com/office/powerpoint/2010/main" val="306359416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47EAFD-0DC0-483C-8685-D7264417C1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6612" y="457200"/>
            <a:ext cx="3932237" cy="1600200"/>
          </a:xfrm>
        </p:spPr>
        <p:txBody>
          <a:bodyPr>
            <a:normAutofit fontScale="90000"/>
          </a:bodyPr>
          <a:lstStyle/>
          <a:p>
            <a:r>
              <a:rPr lang="en-US" dirty="0"/>
              <a:t>BRIAN MALICK CHAMPIONSHIPS </a:t>
            </a:r>
            <a:br>
              <a:rPr lang="en-US" dirty="0"/>
            </a:br>
            <a:r>
              <a:rPr lang="en-US" dirty="0"/>
              <a:t>ZONE 1 SOUTH OFFICIALS</a:t>
            </a:r>
          </a:p>
        </p:txBody>
      </p:sp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8B448649-A209-42EA-A9EA-31529E4829AD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85" r="7785"/>
          <a:stretch>
            <a:fillRect/>
          </a:stretch>
        </p:blipFill>
        <p:spPr/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F943FCF-3A9C-490C-B225-D66F05E9B8D5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/>
              <a:t>60 + OFFICIALS FOR THE FOURTH ANNUAL BMM CHAMPIONSHIPS</a:t>
            </a:r>
          </a:p>
        </p:txBody>
      </p:sp>
    </p:spTree>
    <p:extLst>
      <p:ext uri="{BB962C8B-B14F-4D97-AF65-F5344CB8AC3E}">
        <p14:creationId xmlns:p14="http://schemas.microsoft.com/office/powerpoint/2010/main" val="140723768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08BAC1-CAAE-49F8-9297-C8128F5E43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ZONE 2 OFFICIALS</a:t>
            </a:r>
          </a:p>
        </p:txBody>
      </p:sp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61EE8847-8D17-4FB4-BB4B-3C5B0271A926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8" r="2508"/>
          <a:stretch>
            <a:fillRect/>
          </a:stretch>
        </p:blipFill>
        <p:spPr/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942E4B2-3734-4EFF-BFB5-FD7CAE01F99B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/>
              <a:t>DAVID BENJAMIN PEEPS!</a:t>
            </a:r>
          </a:p>
        </p:txBody>
      </p:sp>
    </p:spTree>
    <p:extLst>
      <p:ext uri="{BB962C8B-B14F-4D97-AF65-F5344CB8AC3E}">
        <p14:creationId xmlns:p14="http://schemas.microsoft.com/office/powerpoint/2010/main" val="336198128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75</Words>
  <Application>Microsoft Office PowerPoint</Application>
  <PresentationFormat>Widescreen</PresentationFormat>
  <Paragraphs>21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Arial</vt:lpstr>
      <vt:lpstr>Calibri</vt:lpstr>
      <vt:lpstr>Calibri Light</vt:lpstr>
      <vt:lpstr>Office Theme</vt:lpstr>
      <vt:lpstr>Photo Album</vt:lpstr>
      <vt:lpstr>WINTER JUNIOR NATIONALS WEST</vt:lpstr>
      <vt:lpstr>JUNIOR NATIONALS</vt:lpstr>
      <vt:lpstr>LAS VEGAS BABY!</vt:lpstr>
      <vt:lpstr>ISL</vt:lpstr>
      <vt:lpstr>JEANETTE SOE</vt:lpstr>
      <vt:lpstr>LEO LIN</vt:lpstr>
      <vt:lpstr>BRIAN MALICK CHAMPIONSHIPS  ZONE 1 SOUTH OFFICIALS</vt:lpstr>
      <vt:lpstr>ZONE 2 OFFICIALS</vt:lpstr>
      <vt:lpstr>ZONE 2 &amp; 3 OFFICIALS</vt:lpstr>
      <vt:lpstr>OLYMPIC TRIALS OFFICIALS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Photo Album</dc:title>
  <dc:creator>Mike</dc:creator>
  <cp:lastModifiedBy>Mike</cp:lastModifiedBy>
  <cp:revision>4</cp:revision>
  <dcterms:created xsi:type="dcterms:W3CDTF">2020-02-18T00:39:22Z</dcterms:created>
  <dcterms:modified xsi:type="dcterms:W3CDTF">2020-02-18T01:15:36Z</dcterms:modified>
</cp:coreProperties>
</file>