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 id="2147483709" r:id="rId2"/>
  </p:sldMasterIdLst>
  <p:notesMasterIdLst>
    <p:notesMasterId r:id="rId37"/>
  </p:notesMasterIdLst>
  <p:handoutMasterIdLst>
    <p:handoutMasterId r:id="rId38"/>
  </p:handoutMasterIdLst>
  <p:sldIdLst>
    <p:sldId id="397" r:id="rId3"/>
    <p:sldId id="559" r:id="rId4"/>
    <p:sldId id="561" r:id="rId5"/>
    <p:sldId id="560" r:id="rId6"/>
    <p:sldId id="562" r:id="rId7"/>
    <p:sldId id="572" r:id="rId8"/>
    <p:sldId id="564" r:id="rId9"/>
    <p:sldId id="565" r:id="rId10"/>
    <p:sldId id="566" r:id="rId11"/>
    <p:sldId id="509" r:id="rId12"/>
    <p:sldId id="534" r:id="rId13"/>
    <p:sldId id="543" r:id="rId14"/>
    <p:sldId id="544" r:id="rId15"/>
    <p:sldId id="538" r:id="rId16"/>
    <p:sldId id="552" r:id="rId17"/>
    <p:sldId id="558" r:id="rId18"/>
    <p:sldId id="540" r:id="rId19"/>
    <p:sldId id="541" r:id="rId20"/>
    <p:sldId id="568" r:id="rId21"/>
    <p:sldId id="571" r:id="rId22"/>
    <p:sldId id="570" r:id="rId23"/>
    <p:sldId id="573" r:id="rId24"/>
    <p:sldId id="567" r:id="rId25"/>
    <p:sldId id="481" r:id="rId26"/>
    <p:sldId id="482" r:id="rId27"/>
    <p:sldId id="483" r:id="rId28"/>
    <p:sldId id="484" r:id="rId29"/>
    <p:sldId id="485" r:id="rId30"/>
    <p:sldId id="486" r:id="rId31"/>
    <p:sldId id="487" r:id="rId32"/>
    <p:sldId id="521" r:id="rId33"/>
    <p:sldId id="545" r:id="rId34"/>
    <p:sldId id="546" r:id="rId35"/>
    <p:sldId id="569" r:id="rId36"/>
  </p:sldIdLst>
  <p:sldSz cx="9144000" cy="6858000" type="screen4x3"/>
  <p:notesSz cx="7010400" cy="9296400"/>
  <p:custShowLst>
    <p:custShow name="DR.SR Clinic for NY Metro" id="0">
      <p:sldLst>
        <p:sld r:id="rId12"/>
        <p:sld r:id="rId12"/>
        <p:sld r:id="rId13"/>
      </p:sldLst>
    </p:custShow>
  </p:custShowLst>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2"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2"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2"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2"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2" charset="-128"/>
        <a:cs typeface="+mn-cs"/>
      </a:defRPr>
    </a:lvl5pPr>
    <a:lvl6pPr marL="2286000" algn="l" defTabSz="914400" rtl="0" eaLnBrk="1" latinLnBrk="0" hangingPunct="1">
      <a:defRPr sz="2400" kern="1200">
        <a:solidFill>
          <a:schemeClr val="tx1"/>
        </a:solidFill>
        <a:latin typeface="Arial" charset="0"/>
        <a:ea typeface="ＭＳ Ｐゴシック" pitchFamily="-112" charset="-128"/>
        <a:cs typeface="+mn-cs"/>
      </a:defRPr>
    </a:lvl6pPr>
    <a:lvl7pPr marL="2743200" algn="l" defTabSz="914400" rtl="0" eaLnBrk="1" latinLnBrk="0" hangingPunct="1">
      <a:defRPr sz="2400" kern="1200">
        <a:solidFill>
          <a:schemeClr val="tx1"/>
        </a:solidFill>
        <a:latin typeface="Arial" charset="0"/>
        <a:ea typeface="ＭＳ Ｐゴシック" pitchFamily="-112" charset="-128"/>
        <a:cs typeface="+mn-cs"/>
      </a:defRPr>
    </a:lvl7pPr>
    <a:lvl8pPr marL="3200400" algn="l" defTabSz="914400" rtl="0" eaLnBrk="1" latinLnBrk="0" hangingPunct="1">
      <a:defRPr sz="2400" kern="1200">
        <a:solidFill>
          <a:schemeClr val="tx1"/>
        </a:solidFill>
        <a:latin typeface="Arial" charset="0"/>
        <a:ea typeface="ＭＳ Ｐゴシック" pitchFamily="-112" charset="-128"/>
        <a:cs typeface="+mn-cs"/>
      </a:defRPr>
    </a:lvl8pPr>
    <a:lvl9pPr marL="3657600" algn="l" defTabSz="914400" rtl="0" eaLnBrk="1" latinLnBrk="0" hangingPunct="1">
      <a:defRPr sz="24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3148">
          <p15:clr>
            <a:srgbClr val="A4A3A4"/>
          </p15:clr>
        </p15:guide>
        <p15:guide id="2" pos="4303">
          <p15:clr>
            <a:srgbClr val="A4A3A4"/>
          </p15:clr>
        </p15:guide>
        <p15:guide id="3" pos="1695">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429"/>
    <a:srgbClr val="FFFFFF"/>
    <a:srgbClr val="E6E6E6"/>
    <a:srgbClr val="E20B17"/>
    <a:srgbClr val="EA0629"/>
    <a:srgbClr val="FE5900"/>
    <a:srgbClr val="E90528"/>
    <a:srgbClr val="109A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220" autoAdjust="0"/>
  </p:normalViewPr>
  <p:slideViewPr>
    <p:cSldViewPr snapToGrid="0">
      <p:cViewPr varScale="1">
        <p:scale>
          <a:sx n="99" d="100"/>
          <a:sy n="99" d="100"/>
        </p:scale>
        <p:origin x="1542" y="72"/>
      </p:cViewPr>
      <p:guideLst>
        <p:guide orient="horz" pos="3148"/>
        <p:guide pos="4303"/>
        <p:guide pos="16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2" d="100"/>
          <a:sy n="82" d="100"/>
        </p:scale>
        <p:origin x="3024" y="17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9363429" y="8896139"/>
            <a:ext cx="395958" cy="306652"/>
          </a:xfrm>
          <a:prstGeom prst="rect">
            <a:avLst/>
          </a:prstGeom>
          <a:noFill/>
          <a:ln w="12700">
            <a:noFill/>
            <a:miter lim="800000"/>
            <a:headEnd/>
            <a:tailEnd/>
          </a:ln>
          <a:effectLst/>
        </p:spPr>
        <p:txBody>
          <a:bodyPr wrap="none" lIns="92203" tIns="45293" rIns="92203" bIns="45293" anchor="ctr">
            <a:spAutoFit/>
          </a:bodyPr>
          <a:lstStyle/>
          <a:p>
            <a:pPr algn="r">
              <a:defRPr/>
            </a:pPr>
            <a:fld id="{5B4E0753-6600-496D-A6B3-8A97F61AACB5}" type="slidenum">
              <a:rPr lang="en-US" sz="1400">
                <a:latin typeface="Times" pitchFamily="-112" charset="0"/>
              </a:rPr>
              <a:pPr algn="r">
                <a:defRPr/>
              </a:pPr>
              <a:t>‹#›</a:t>
            </a:fld>
            <a:endParaRPr lang="en-US" sz="1400" dirty="0">
              <a:latin typeface="Times" pitchFamily="-112" charset="0"/>
            </a:endParaRPr>
          </a:p>
        </p:txBody>
      </p:sp>
      <p:sp>
        <p:nvSpPr>
          <p:cNvPr id="3075" name="Rectangle 3"/>
          <p:cNvSpPr>
            <a:spLocks noChangeArrowheads="1"/>
          </p:cNvSpPr>
          <p:nvPr/>
        </p:nvSpPr>
        <p:spPr bwMode="auto">
          <a:xfrm>
            <a:off x="9363429" y="8896139"/>
            <a:ext cx="395958" cy="306652"/>
          </a:xfrm>
          <a:prstGeom prst="rect">
            <a:avLst/>
          </a:prstGeom>
          <a:noFill/>
          <a:ln w="12700">
            <a:noFill/>
            <a:miter lim="800000"/>
            <a:headEnd/>
            <a:tailEnd/>
          </a:ln>
          <a:effectLst/>
        </p:spPr>
        <p:txBody>
          <a:bodyPr wrap="none" lIns="92203" tIns="45293" rIns="92203" bIns="45293" anchor="ctr">
            <a:spAutoFit/>
          </a:bodyPr>
          <a:lstStyle/>
          <a:p>
            <a:pPr algn="r">
              <a:defRPr/>
            </a:pPr>
            <a:fld id="{F64BB7B1-DE00-49D6-9C98-EAF55CB24D8D}" type="slidenum">
              <a:rPr lang="en-US" sz="1400">
                <a:latin typeface="Times" pitchFamily="-112" charset="0"/>
              </a:rPr>
              <a:pPr algn="r">
                <a:defRPr/>
              </a:pPr>
              <a:t>‹#›</a:t>
            </a:fld>
            <a:endParaRPr lang="en-US" sz="1400" dirty="0">
              <a:latin typeface="Times" pitchFamily="-112" charset="0"/>
            </a:endParaRPr>
          </a:p>
        </p:txBody>
      </p:sp>
    </p:spTree>
    <p:extLst>
      <p:ext uri="{BB962C8B-B14F-4D97-AF65-F5344CB8AC3E}">
        <p14:creationId xmlns:p14="http://schemas.microsoft.com/office/powerpoint/2010/main" val="3244224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358266" y="4415791"/>
            <a:ext cx="5140960" cy="4183380"/>
          </a:xfrm>
          <a:prstGeom prst="rect">
            <a:avLst/>
          </a:prstGeom>
          <a:noFill/>
          <a:ln w="12700">
            <a:noFill/>
            <a:miter lim="800000"/>
            <a:headEnd/>
            <a:tailEnd/>
          </a:ln>
          <a:effectLst/>
        </p:spPr>
        <p:txBody>
          <a:bodyPr vert="horz" wrap="square" lIns="92203" tIns="45293" rIns="92203" bIns="4529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67" name="Rectangle 3"/>
          <p:cNvSpPr>
            <a:spLocks noGrp="1" noRot="1" noChangeAspect="1" noChangeArrowheads="1" noTextEdit="1"/>
          </p:cNvSpPr>
          <p:nvPr>
            <p:ph type="sldImg" idx="2"/>
          </p:nvPr>
        </p:nvSpPr>
        <p:spPr bwMode="auto">
          <a:xfrm>
            <a:off x="1190625" y="703263"/>
            <a:ext cx="4629150" cy="3473450"/>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9361806" y="8896139"/>
            <a:ext cx="397580" cy="306652"/>
          </a:xfrm>
          <a:prstGeom prst="rect">
            <a:avLst/>
          </a:prstGeom>
          <a:noFill/>
          <a:ln w="12700">
            <a:noFill/>
            <a:miter lim="800000"/>
            <a:headEnd/>
            <a:tailEnd/>
          </a:ln>
          <a:effectLst/>
        </p:spPr>
        <p:txBody>
          <a:bodyPr wrap="none" lIns="92203" tIns="45293" rIns="92203" bIns="45293" anchor="ctr">
            <a:spAutoFit/>
          </a:bodyPr>
          <a:lstStyle/>
          <a:p>
            <a:pPr algn="r">
              <a:defRPr/>
            </a:pPr>
            <a:fld id="{2B2DA791-F3CA-4F63-981A-3F1A5BEF53DF}" type="slidenum">
              <a:rPr lang="en-US" sz="1400">
                <a:latin typeface="Times" pitchFamily="-112" charset="0"/>
              </a:rPr>
              <a:pPr algn="r">
                <a:defRPr/>
              </a:pPr>
              <a:t>‹#›</a:t>
            </a:fld>
            <a:endParaRPr lang="en-US" sz="1400" dirty="0">
              <a:latin typeface="Times" pitchFamily="-112" charset="0"/>
            </a:endParaRPr>
          </a:p>
        </p:txBody>
      </p:sp>
      <p:sp>
        <p:nvSpPr>
          <p:cNvPr id="2053" name="Rectangle 5"/>
          <p:cNvSpPr>
            <a:spLocks noChangeArrowheads="1"/>
          </p:cNvSpPr>
          <p:nvPr/>
        </p:nvSpPr>
        <p:spPr bwMode="auto">
          <a:xfrm>
            <a:off x="9361806" y="8896139"/>
            <a:ext cx="397580" cy="306652"/>
          </a:xfrm>
          <a:prstGeom prst="rect">
            <a:avLst/>
          </a:prstGeom>
          <a:noFill/>
          <a:ln w="12700">
            <a:noFill/>
            <a:miter lim="800000"/>
            <a:headEnd/>
            <a:tailEnd/>
          </a:ln>
          <a:effectLst/>
        </p:spPr>
        <p:txBody>
          <a:bodyPr wrap="none" lIns="92203" tIns="45293" rIns="92203" bIns="45293" anchor="ctr">
            <a:spAutoFit/>
          </a:bodyPr>
          <a:lstStyle/>
          <a:p>
            <a:pPr algn="r">
              <a:defRPr/>
            </a:pPr>
            <a:fld id="{60695145-3DB6-4D30-A2F3-2AC79A6B8E68}" type="slidenum">
              <a:rPr lang="en-US" sz="1400">
                <a:latin typeface="Times" pitchFamily="-112" charset="0"/>
              </a:rPr>
              <a:pPr algn="r">
                <a:defRPr/>
              </a:pPr>
              <a:t>‹#›</a:t>
            </a:fld>
            <a:endParaRPr lang="en-US" sz="1400" dirty="0">
              <a:latin typeface="Times" pitchFamily="-112" charset="0"/>
            </a:endParaRPr>
          </a:p>
        </p:txBody>
      </p:sp>
    </p:spTree>
    <p:extLst>
      <p:ext uri="{BB962C8B-B14F-4D97-AF65-F5344CB8AC3E}">
        <p14:creationId xmlns:p14="http://schemas.microsoft.com/office/powerpoint/2010/main" val="7741082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1pPr>
    <a:lvl2pPr marL="4572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xfrm>
            <a:off x="1190625" y="703263"/>
            <a:ext cx="4629150" cy="3473450"/>
          </a:xfrm>
          <a:ln cap="flat"/>
        </p:spPr>
      </p:sp>
      <p:sp>
        <p:nvSpPr>
          <p:cNvPr id="13315"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810503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C58F3-1CD8-670C-A7A1-9B9DE6532987}"/>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9338F7CA-B8AE-BD8E-5297-C052BBE7FB5B}"/>
              </a:ext>
            </a:extLst>
          </p:cNvPr>
          <p:cNvSpPr>
            <a:spLocks noGrp="1" noRot="1" noChangeAspect="1" noChangeArrowheads="1" noTextEdit="1"/>
          </p:cNvSpPr>
          <p:nvPr>
            <p:ph type="sldImg"/>
          </p:nvPr>
        </p:nvSpPr>
        <p:spPr>
          <a:xfrm>
            <a:off x="1190625" y="703263"/>
            <a:ext cx="4629150" cy="3473450"/>
          </a:xfrm>
          <a:ln cap="flat"/>
        </p:spPr>
      </p:sp>
      <p:sp>
        <p:nvSpPr>
          <p:cNvPr id="13315" name="Rectangle 3">
            <a:extLst>
              <a:ext uri="{FF2B5EF4-FFF2-40B4-BE49-F238E27FC236}">
                <a16:creationId xmlns:a16="http://schemas.microsoft.com/office/drawing/2014/main" id="{09DC5678-74AA-8766-1C1C-8DD740307DA4}"/>
              </a:ext>
            </a:extLst>
          </p:cNvPr>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18304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868614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l="4846"/>
          <a:stretch>
            <a:fillRect/>
          </a:stretch>
        </p:blipFill>
        <p:spPr bwMode="auto">
          <a:xfrm>
            <a:off x="442913" y="-1588"/>
            <a:ext cx="8697912" cy="6859588"/>
          </a:xfrm>
          <a:prstGeom prst="rect">
            <a:avLst/>
          </a:prstGeom>
          <a:noFill/>
          <a:ln w="9525">
            <a:noFill/>
            <a:miter lim="800000"/>
            <a:headEnd/>
            <a:tailEnd/>
          </a:ln>
        </p:spPr>
      </p:pic>
      <p:sp>
        <p:nvSpPr>
          <p:cNvPr id="5" name="Rectangle 3"/>
          <p:cNvSpPr>
            <a:spLocks noChangeArrowheads="1"/>
          </p:cNvSpPr>
          <p:nvPr/>
        </p:nvSpPr>
        <p:spPr bwMode="auto">
          <a:xfrm>
            <a:off x="160338" y="0"/>
            <a:ext cx="6832600" cy="6858000"/>
          </a:xfrm>
          <a:prstGeom prst="rect">
            <a:avLst/>
          </a:prstGeom>
          <a:solidFill>
            <a:srgbClr val="FFFFFF"/>
          </a:solidFill>
          <a:ln w="12700">
            <a:noFill/>
            <a:miter lim="800000"/>
            <a:headEnd/>
            <a:tailEnd/>
          </a:ln>
          <a:effectLst/>
        </p:spPr>
        <p:txBody>
          <a:bodyPr wrap="none" anchor="ctr"/>
          <a:lstStyle/>
          <a:p>
            <a:pPr>
              <a:defRPr/>
            </a:pPr>
            <a:endParaRPr lang="en-US" dirty="0"/>
          </a:p>
        </p:txBody>
      </p:sp>
      <p:pic>
        <p:nvPicPr>
          <p:cNvPr id="6" name="Picture 4"/>
          <p:cNvPicPr>
            <a:picLocks noChangeAspect="1" noChangeArrowheads="1"/>
          </p:cNvPicPr>
          <p:nvPr/>
        </p:nvPicPr>
        <p:blipFill>
          <a:blip r:embed="rId3"/>
          <a:srcRect/>
          <a:stretch>
            <a:fillRect/>
          </a:stretch>
        </p:blipFill>
        <p:spPr bwMode="auto">
          <a:xfrm>
            <a:off x="231775" y="6400800"/>
            <a:ext cx="8912225" cy="457200"/>
          </a:xfrm>
          <a:prstGeom prst="rect">
            <a:avLst/>
          </a:prstGeom>
          <a:noFill/>
          <a:ln w="9525">
            <a:noFill/>
            <a:miter lim="800000"/>
            <a:headEnd/>
            <a:tailEnd/>
          </a:ln>
        </p:spPr>
      </p:pic>
      <p:sp>
        <p:nvSpPr>
          <p:cNvPr id="7" name="Rectangle 6"/>
          <p:cNvSpPr>
            <a:spLocks noChangeArrowheads="1"/>
          </p:cNvSpPr>
          <p:nvPr/>
        </p:nvSpPr>
        <p:spPr bwMode="auto">
          <a:xfrm>
            <a:off x="787400" y="2359025"/>
            <a:ext cx="7642225" cy="939800"/>
          </a:xfrm>
          <a:prstGeom prst="rect">
            <a:avLst/>
          </a:prstGeom>
          <a:noFill/>
          <a:ln w="38100">
            <a:solidFill>
              <a:srgbClr val="DCDEE5"/>
            </a:solidFill>
            <a:miter lim="800000"/>
            <a:headEnd/>
            <a:tailEnd/>
          </a:ln>
          <a:effectLst/>
        </p:spPr>
        <p:txBody>
          <a:bodyPr wrap="none" anchor="ctr"/>
          <a:lstStyle/>
          <a:p>
            <a:pPr algn="ctr">
              <a:defRPr/>
            </a:pPr>
            <a:endParaRPr lang="en-US" sz="1600" b="1" dirty="0">
              <a:solidFill>
                <a:srgbClr val="FFFFFF"/>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Times" pitchFamily="-112" charset="0"/>
            </a:endParaRPr>
          </a:p>
        </p:txBody>
      </p:sp>
      <p:sp>
        <p:nvSpPr>
          <p:cNvPr id="8" name="Text Box 9"/>
          <p:cNvSpPr txBox="1">
            <a:spLocks noChangeArrowheads="1"/>
          </p:cNvSpPr>
          <p:nvPr/>
        </p:nvSpPr>
        <p:spPr bwMode="auto">
          <a:xfrm>
            <a:off x="152400" y="203200"/>
            <a:ext cx="3454400" cy="336550"/>
          </a:xfrm>
          <a:prstGeom prst="rect">
            <a:avLst/>
          </a:prstGeom>
          <a:noFill/>
          <a:ln w="12700">
            <a:noFill/>
            <a:miter lim="800000"/>
            <a:headEnd/>
            <a:tailEnd/>
          </a:ln>
          <a:effectLst/>
        </p:spPr>
        <p:txBody>
          <a:bodyPr>
            <a:spAutoFit/>
          </a:bodyPr>
          <a:lstStyle/>
          <a:p>
            <a:pPr>
              <a:spcBef>
                <a:spcPct val="50000"/>
              </a:spcBef>
              <a:defRPr/>
            </a:pPr>
            <a:endParaRPr lang="en-US" sz="1600" b="1" dirty="0">
              <a:latin typeface="Times" pitchFamily="-112" charset="0"/>
            </a:endParaRPr>
          </a:p>
        </p:txBody>
      </p:sp>
      <p:sp>
        <p:nvSpPr>
          <p:cNvPr id="9" name="Rectangle 10"/>
          <p:cNvSpPr>
            <a:spLocks noChangeArrowheads="1"/>
          </p:cNvSpPr>
          <p:nvPr/>
        </p:nvSpPr>
        <p:spPr bwMode="auto">
          <a:xfrm>
            <a:off x="3425825" y="823913"/>
            <a:ext cx="184150" cy="336550"/>
          </a:xfrm>
          <a:prstGeom prst="rect">
            <a:avLst/>
          </a:prstGeom>
          <a:noFill/>
          <a:ln w="12700">
            <a:noFill/>
            <a:miter lim="800000"/>
            <a:headEnd/>
            <a:tailEnd/>
          </a:ln>
          <a:effectLst/>
        </p:spPr>
        <p:txBody>
          <a:bodyPr wrap="none">
            <a:spAutoFit/>
          </a:bodyPr>
          <a:lstStyle/>
          <a:p>
            <a:pPr algn="ctr">
              <a:defRPr/>
            </a:pPr>
            <a:endParaRPr lang="en-US" sz="1600" b="1" dirty="0">
              <a:latin typeface="Times" pitchFamily="-112" charset="0"/>
            </a:endParaRPr>
          </a:p>
        </p:txBody>
      </p:sp>
      <p:sp>
        <p:nvSpPr>
          <p:cNvPr id="70663" name="Rectangle 7"/>
          <p:cNvSpPr>
            <a:spLocks noGrp="1" noChangeArrowheads="1"/>
          </p:cNvSpPr>
          <p:nvPr>
            <p:ph type="ctrTitle"/>
          </p:nvPr>
        </p:nvSpPr>
        <p:spPr>
          <a:xfrm>
            <a:off x="787400" y="2565400"/>
            <a:ext cx="6018213" cy="533400"/>
          </a:xfrm>
        </p:spPr>
        <p:txBody>
          <a:bodyPr/>
          <a:lstStyle>
            <a:lvl1pPr algn="ctr">
              <a:defRPr sz="3000">
                <a:solidFill>
                  <a:srgbClr val="E20B17"/>
                </a:solidFill>
              </a:defRPr>
            </a:lvl1pPr>
          </a:lstStyle>
          <a:p>
            <a:r>
              <a:rPr lang="en-US"/>
              <a:t>Click to edit Master title style</a:t>
            </a:r>
          </a:p>
        </p:txBody>
      </p:sp>
      <p:sp>
        <p:nvSpPr>
          <p:cNvPr id="70664" name="Rectangle 8"/>
          <p:cNvSpPr>
            <a:spLocks noGrp="1" noChangeArrowheads="1"/>
          </p:cNvSpPr>
          <p:nvPr>
            <p:ph type="subTitle" idx="1"/>
          </p:nvPr>
        </p:nvSpPr>
        <p:spPr>
          <a:xfrm>
            <a:off x="711200" y="3635375"/>
            <a:ext cx="5832475" cy="2197100"/>
          </a:xfrm>
        </p:spPr>
        <p:txBody>
          <a:bodyPr/>
          <a:lstStyle>
            <a:lvl1pPr marL="460375" indent="-460375">
              <a:lnSpc>
                <a:spcPct val="90000"/>
              </a:lnSpc>
              <a:spcBef>
                <a:spcPct val="25000"/>
              </a:spcBef>
              <a:buClr>
                <a:schemeClr val="bg2"/>
              </a:buClr>
              <a:defRPr b="1"/>
            </a:lvl1pPr>
          </a:lstStyle>
          <a:p>
            <a:r>
              <a:rPr lang="en-US"/>
              <a:t>Click to edit Master subtitle style</a:t>
            </a:r>
          </a:p>
        </p:txBody>
      </p:sp>
      <p:sp>
        <p:nvSpPr>
          <p:cNvPr id="10" name="Rectangle 11"/>
          <p:cNvSpPr>
            <a:spLocks noGrp="1" noChangeArrowheads="1"/>
          </p:cNvSpPr>
          <p:nvPr>
            <p:ph type="ftr" sz="quarter" idx="10"/>
          </p:nvPr>
        </p:nvSpPr>
        <p:spPr>
          <a:xfrm>
            <a:off x="787400" y="6430963"/>
            <a:ext cx="5915025" cy="212725"/>
          </a:xfrm>
        </p:spPr>
        <p:txBody>
          <a:bodyPr/>
          <a:lstStyle>
            <a:lvl1pPr>
              <a:defRPr sz="1000"/>
            </a:lvl1pPr>
          </a:lstStyle>
          <a:p>
            <a:pPr>
              <a:defRPr/>
            </a:pPr>
            <a:r>
              <a:rPr lang="en-US" dirty="0"/>
              <a:t>CSI Starter Clinic</a:t>
            </a:r>
            <a:endParaRPr lang="en-US" b="1" dirty="0"/>
          </a:p>
        </p:txBody>
      </p:sp>
      <p:sp>
        <p:nvSpPr>
          <p:cNvPr id="11" name="Rectangle 5"/>
          <p:cNvSpPr>
            <a:spLocks noGrp="1" noChangeArrowheads="1"/>
          </p:cNvSpPr>
          <p:nvPr>
            <p:ph type="sldNum" sz="quarter" idx="11"/>
          </p:nvPr>
        </p:nvSpPr>
        <p:spPr/>
        <p:txBody>
          <a:bodyPr/>
          <a:lstStyle>
            <a:lvl1pPr>
              <a:defRPr/>
            </a:lvl1pPr>
          </a:lstStyle>
          <a:p>
            <a:pPr>
              <a:defRPr/>
            </a:pPr>
            <a:fld id="{15A8588D-34AA-415D-9920-ABFA6E0DB5D1}" type="slidenum">
              <a:rPr lang="en-US"/>
              <a:pPr>
                <a:defRPr/>
              </a:pPr>
              <a:t>‹#›</a:t>
            </a:fld>
            <a:endParaRPr lang="en-US" dirty="0"/>
          </a:p>
        </p:txBody>
      </p:sp>
    </p:spTree>
  </p:cSld>
  <p:clrMapOvr>
    <a:masterClrMapping/>
  </p:clrMapOvr>
  <p:transition spd="med">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5" name="Rectangle 7"/>
          <p:cNvSpPr>
            <a:spLocks noGrp="1" noChangeArrowheads="1"/>
          </p:cNvSpPr>
          <p:nvPr>
            <p:ph type="sldNum" sz="quarter" idx="11"/>
          </p:nvPr>
        </p:nvSpPr>
        <p:spPr>
          <a:ln/>
        </p:spPr>
        <p:txBody>
          <a:bodyPr/>
          <a:lstStyle>
            <a:lvl1pPr>
              <a:defRPr/>
            </a:lvl1pPr>
          </a:lstStyle>
          <a:p>
            <a:pPr>
              <a:defRPr/>
            </a:pPr>
            <a:fld id="{E7AD6EA2-879B-45CD-8947-A5BD262606AD}" type="slidenum">
              <a:rPr lang="en-US"/>
              <a:pPr>
                <a:defRPr/>
              </a:pPr>
              <a:t>‹#›</a:t>
            </a:fld>
            <a:endParaRPr lang="en-US" dirty="0"/>
          </a:p>
        </p:txBody>
      </p:sp>
    </p:spTree>
  </p:cSld>
  <p:clrMapOvr>
    <a:masterClrMapping/>
  </p:clrMapOvr>
  <p:transition spd="med">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50" y="250825"/>
            <a:ext cx="2127250" cy="6022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838" y="250825"/>
            <a:ext cx="6234112" cy="6022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5" name="Rectangle 7"/>
          <p:cNvSpPr>
            <a:spLocks noGrp="1" noChangeArrowheads="1"/>
          </p:cNvSpPr>
          <p:nvPr>
            <p:ph type="sldNum" sz="quarter" idx="11"/>
          </p:nvPr>
        </p:nvSpPr>
        <p:spPr>
          <a:ln/>
        </p:spPr>
        <p:txBody>
          <a:bodyPr/>
          <a:lstStyle>
            <a:lvl1pPr>
              <a:defRPr/>
            </a:lvl1pPr>
          </a:lstStyle>
          <a:p>
            <a:pPr>
              <a:defRPr/>
            </a:pPr>
            <a:fld id="{606A7FD4-4A5B-4E94-AD1D-9F45590A5D8F}" type="slidenum">
              <a:rPr lang="en-US"/>
              <a:pPr>
                <a:defRPr/>
              </a:pPr>
              <a:t>‹#›</a:t>
            </a:fld>
            <a:endParaRPr lang="en-US" dirty="0"/>
          </a:p>
        </p:txBody>
      </p:sp>
    </p:spTree>
  </p:cSld>
  <p:clrMapOvr>
    <a:masterClrMapping/>
  </p:clrMapOvr>
  <p:transition spd="med">
    <p:spli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CSI Starter Clinic</a:t>
            </a:r>
          </a:p>
        </p:txBody>
      </p:sp>
      <p:sp>
        <p:nvSpPr>
          <p:cNvPr id="6" name="Slide Number Placeholder 5"/>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46474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CSI Starter Clinic</a:t>
            </a:r>
          </a:p>
        </p:txBody>
      </p:sp>
      <p:sp>
        <p:nvSpPr>
          <p:cNvPr id="6" name="Slide Number Placeholder 5"/>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0359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CSI Starter Clinic</a:t>
            </a:r>
          </a:p>
        </p:txBody>
      </p:sp>
      <p:sp>
        <p:nvSpPr>
          <p:cNvPr id="6" name="Slide Number Placeholder 5"/>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13815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a:solidFill>
                  <a:prstClr val="black">
                    <a:tint val="75000"/>
                  </a:prstClr>
                </a:solidFill>
              </a:rPr>
              <a:t>CSI Starter Clinic</a:t>
            </a:r>
          </a:p>
        </p:txBody>
      </p:sp>
      <p:sp>
        <p:nvSpPr>
          <p:cNvPr id="7" name="Slide Number Placeholder 6"/>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158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dirty="0">
                <a:solidFill>
                  <a:prstClr val="black">
                    <a:tint val="75000"/>
                  </a:prstClr>
                </a:solidFill>
              </a:rPr>
              <a:t>CSI Starter Clinic</a:t>
            </a:r>
          </a:p>
        </p:txBody>
      </p:sp>
      <p:sp>
        <p:nvSpPr>
          <p:cNvPr id="9" name="Slide Number Placeholder 8"/>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265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dirty="0">
                <a:solidFill>
                  <a:prstClr val="black">
                    <a:tint val="75000"/>
                  </a:prstClr>
                </a:solidFill>
              </a:rPr>
              <a:t>CSI Starter Clinic</a:t>
            </a:r>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94342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a:solidFill>
                  <a:prstClr val="black">
                    <a:tint val="75000"/>
                  </a:prstClr>
                </a:solidFill>
              </a:rPr>
              <a:t>CSI Starter Clinic</a:t>
            </a:r>
          </a:p>
        </p:txBody>
      </p:sp>
      <p:sp>
        <p:nvSpPr>
          <p:cNvPr id="4" name="Slide Number Placeholder 3"/>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79340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a:solidFill>
                  <a:prstClr val="black">
                    <a:tint val="75000"/>
                  </a:prstClr>
                </a:solidFill>
              </a:rPr>
              <a:t>CSI Starter Clinic</a:t>
            </a:r>
          </a:p>
        </p:txBody>
      </p:sp>
      <p:sp>
        <p:nvSpPr>
          <p:cNvPr id="7" name="Slide Number Placeholder 6"/>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9093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5" name="Rectangle 7"/>
          <p:cNvSpPr>
            <a:spLocks noGrp="1" noChangeArrowheads="1"/>
          </p:cNvSpPr>
          <p:nvPr>
            <p:ph type="sldNum" sz="quarter" idx="11"/>
          </p:nvPr>
        </p:nvSpPr>
        <p:spPr>
          <a:ln/>
        </p:spPr>
        <p:txBody>
          <a:bodyPr/>
          <a:lstStyle>
            <a:lvl1pPr>
              <a:defRPr/>
            </a:lvl1pPr>
          </a:lstStyle>
          <a:p>
            <a:pPr>
              <a:defRPr/>
            </a:pPr>
            <a:fld id="{DAA23848-919E-48A9-8869-88CC19ECB096}" type="slidenum">
              <a:rPr lang="en-US"/>
              <a:pPr>
                <a:defRPr/>
              </a:pPr>
              <a:t>‹#›</a:t>
            </a:fld>
            <a:endParaRPr lang="en-US" dirty="0"/>
          </a:p>
        </p:txBody>
      </p:sp>
    </p:spTree>
  </p:cSld>
  <p:clrMapOvr>
    <a:masterClrMapping/>
  </p:clrMapOvr>
  <p:transition spd="med">
    <p:spli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a:solidFill>
                  <a:prstClr val="black">
                    <a:tint val="75000"/>
                  </a:prstClr>
                </a:solidFill>
              </a:rPr>
              <a:t>CSI Starter Clinic</a:t>
            </a:r>
          </a:p>
        </p:txBody>
      </p:sp>
      <p:sp>
        <p:nvSpPr>
          <p:cNvPr id="7" name="Slide Number Placeholder 6"/>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689482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CSI Starter Clinic</a:t>
            </a:r>
          </a:p>
        </p:txBody>
      </p:sp>
      <p:sp>
        <p:nvSpPr>
          <p:cNvPr id="6" name="Slide Number Placeholder 5"/>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02522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CSI Starter Clinic</a:t>
            </a:r>
          </a:p>
        </p:txBody>
      </p:sp>
      <p:sp>
        <p:nvSpPr>
          <p:cNvPr id="6" name="Slide Number Placeholder 5"/>
          <p:cNvSpPr>
            <a:spLocks noGrp="1"/>
          </p:cNvSpPr>
          <p:nvPr>
            <p:ph type="sldNum" sz="quarter" idx="12"/>
          </p:nvPr>
        </p:nvSpPr>
        <p:spPr/>
        <p:txBody>
          <a:bodyPr/>
          <a:lstStyle/>
          <a:p>
            <a:fld id="{9BC32323-F25D-B444-B056-A1CC3E456A7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1499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5" name="Rectangle 7"/>
          <p:cNvSpPr>
            <a:spLocks noGrp="1" noChangeArrowheads="1"/>
          </p:cNvSpPr>
          <p:nvPr>
            <p:ph type="sldNum" sz="quarter" idx="11"/>
          </p:nvPr>
        </p:nvSpPr>
        <p:spPr>
          <a:ln/>
        </p:spPr>
        <p:txBody>
          <a:bodyPr/>
          <a:lstStyle>
            <a:lvl1pPr>
              <a:defRPr/>
            </a:lvl1pPr>
          </a:lstStyle>
          <a:p>
            <a:pPr>
              <a:defRPr/>
            </a:pPr>
            <a:fld id="{5D26CFDA-ABC9-4C5E-904A-9145512EC43B}" type="slidenum">
              <a:rPr lang="en-US"/>
              <a:pPr>
                <a:defRPr/>
              </a:pPr>
              <a:t>‹#›</a:t>
            </a:fld>
            <a:endParaRPr lang="en-US" dirty="0"/>
          </a:p>
        </p:txBody>
      </p:sp>
    </p:spTree>
  </p:cSld>
  <p:clrMapOvr>
    <a:masterClrMapping/>
  </p:clrMapOvr>
  <p:transition spd="med">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838" y="1054100"/>
            <a:ext cx="41798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3125" y="1054100"/>
            <a:ext cx="41814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6" name="Rectangle 7"/>
          <p:cNvSpPr>
            <a:spLocks noGrp="1" noChangeArrowheads="1"/>
          </p:cNvSpPr>
          <p:nvPr>
            <p:ph type="sldNum" sz="quarter" idx="11"/>
          </p:nvPr>
        </p:nvSpPr>
        <p:spPr>
          <a:ln/>
        </p:spPr>
        <p:txBody>
          <a:bodyPr/>
          <a:lstStyle>
            <a:lvl1pPr>
              <a:defRPr/>
            </a:lvl1pPr>
          </a:lstStyle>
          <a:p>
            <a:pPr>
              <a:defRPr/>
            </a:pPr>
            <a:fld id="{488E7423-99DB-4706-85AC-506D7195E5FC}" type="slidenum">
              <a:rPr lang="en-US"/>
              <a:pPr>
                <a:defRPr/>
              </a:pPr>
              <a:t>‹#›</a:t>
            </a:fld>
            <a:endParaRPr lang="en-US" dirty="0"/>
          </a:p>
        </p:txBody>
      </p:sp>
    </p:spTree>
  </p:cSld>
  <p:clrMapOvr>
    <a:masterClrMapping/>
  </p:clrMapOvr>
  <p:transition spd="med">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8" name="Rectangle 7"/>
          <p:cNvSpPr>
            <a:spLocks noGrp="1" noChangeArrowheads="1"/>
          </p:cNvSpPr>
          <p:nvPr>
            <p:ph type="sldNum" sz="quarter" idx="11"/>
          </p:nvPr>
        </p:nvSpPr>
        <p:spPr>
          <a:ln/>
        </p:spPr>
        <p:txBody>
          <a:bodyPr/>
          <a:lstStyle>
            <a:lvl1pPr>
              <a:defRPr/>
            </a:lvl1pPr>
          </a:lstStyle>
          <a:p>
            <a:pPr>
              <a:defRPr/>
            </a:pPr>
            <a:fld id="{33AF8433-D33D-4381-8285-344A3378A6F6}" type="slidenum">
              <a:rPr lang="en-US"/>
              <a:pPr>
                <a:defRPr/>
              </a:pPr>
              <a:t>‹#›</a:t>
            </a:fld>
            <a:endParaRPr lang="en-US" dirty="0"/>
          </a:p>
        </p:txBody>
      </p:sp>
    </p:spTree>
  </p:cSld>
  <p:clrMapOvr>
    <a:masterClrMapping/>
  </p:clrMapOvr>
  <p:transition spd="med">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4" name="Rectangle 7"/>
          <p:cNvSpPr>
            <a:spLocks noGrp="1" noChangeArrowheads="1"/>
          </p:cNvSpPr>
          <p:nvPr>
            <p:ph type="sldNum" sz="quarter" idx="11"/>
          </p:nvPr>
        </p:nvSpPr>
        <p:spPr>
          <a:ln/>
        </p:spPr>
        <p:txBody>
          <a:bodyPr/>
          <a:lstStyle>
            <a:lvl1pPr>
              <a:defRPr/>
            </a:lvl1pPr>
          </a:lstStyle>
          <a:p>
            <a:pPr>
              <a:defRPr/>
            </a:pPr>
            <a:fld id="{3F751E47-88F4-4753-B27E-00D940B77771}" type="slidenum">
              <a:rPr lang="en-US"/>
              <a:pPr>
                <a:defRPr/>
              </a:pPr>
              <a:t>‹#›</a:t>
            </a:fld>
            <a:endParaRPr lang="en-US" dirty="0"/>
          </a:p>
        </p:txBody>
      </p:sp>
    </p:spTree>
  </p:cSld>
  <p:clrMapOvr>
    <a:masterClrMapping/>
  </p:clrMapOvr>
  <p:transition spd="med">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3" name="Rectangle 7"/>
          <p:cNvSpPr>
            <a:spLocks noGrp="1" noChangeArrowheads="1"/>
          </p:cNvSpPr>
          <p:nvPr>
            <p:ph type="sldNum" sz="quarter" idx="11"/>
          </p:nvPr>
        </p:nvSpPr>
        <p:spPr>
          <a:ln/>
        </p:spPr>
        <p:txBody>
          <a:bodyPr/>
          <a:lstStyle>
            <a:lvl1pPr>
              <a:defRPr/>
            </a:lvl1pPr>
          </a:lstStyle>
          <a:p>
            <a:pPr>
              <a:defRPr/>
            </a:pPr>
            <a:fld id="{A9127497-8A9B-4CA6-B3A5-1DB8DDFCDDEE}" type="slidenum">
              <a:rPr lang="en-US"/>
              <a:pPr>
                <a:defRPr/>
              </a:pPr>
              <a:t>‹#›</a:t>
            </a:fld>
            <a:endParaRPr lang="en-US" dirty="0"/>
          </a:p>
        </p:txBody>
      </p:sp>
    </p:spTree>
  </p:cSld>
  <p:clrMapOvr>
    <a:masterClrMapping/>
  </p:clrMapOvr>
  <p:transition spd="med">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6" name="Rectangle 7"/>
          <p:cNvSpPr>
            <a:spLocks noGrp="1" noChangeArrowheads="1"/>
          </p:cNvSpPr>
          <p:nvPr>
            <p:ph type="sldNum" sz="quarter" idx="11"/>
          </p:nvPr>
        </p:nvSpPr>
        <p:spPr>
          <a:ln/>
        </p:spPr>
        <p:txBody>
          <a:bodyPr/>
          <a:lstStyle>
            <a:lvl1pPr>
              <a:defRPr/>
            </a:lvl1pPr>
          </a:lstStyle>
          <a:p>
            <a:pPr>
              <a:defRPr/>
            </a:pPr>
            <a:fld id="{B7E4FBF2-C512-484D-9374-2001B299D8D9}" type="slidenum">
              <a:rPr lang="en-US"/>
              <a:pPr>
                <a:defRPr/>
              </a:pPr>
              <a:t>‹#›</a:t>
            </a:fld>
            <a:endParaRPr lang="en-US" dirty="0"/>
          </a:p>
        </p:txBody>
      </p:sp>
    </p:spTree>
  </p:cSld>
  <p:clrMapOvr>
    <a:masterClrMapping/>
  </p:clrMapOvr>
  <p:transition spd="med">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dirty="0"/>
              <a:t>CSI Starter Clinic</a:t>
            </a:r>
            <a:endParaRPr lang="en-US" b="1" dirty="0"/>
          </a:p>
        </p:txBody>
      </p:sp>
      <p:sp>
        <p:nvSpPr>
          <p:cNvPr id="6" name="Rectangle 7"/>
          <p:cNvSpPr>
            <a:spLocks noGrp="1" noChangeArrowheads="1"/>
          </p:cNvSpPr>
          <p:nvPr>
            <p:ph type="sldNum" sz="quarter" idx="11"/>
          </p:nvPr>
        </p:nvSpPr>
        <p:spPr>
          <a:ln/>
        </p:spPr>
        <p:txBody>
          <a:bodyPr/>
          <a:lstStyle>
            <a:lvl1pPr>
              <a:defRPr/>
            </a:lvl1pPr>
          </a:lstStyle>
          <a:p>
            <a:pPr>
              <a:defRPr/>
            </a:pPr>
            <a:fld id="{B0F2139E-FEB9-4FD3-9F88-BDA122D62E32}" type="slidenum">
              <a:rPr lang="en-US"/>
              <a:pPr>
                <a:defRPr/>
              </a:pPr>
              <a:t>‹#›</a:t>
            </a:fld>
            <a:endParaRPr lang="en-US" dirty="0"/>
          </a:p>
        </p:txBody>
      </p:sp>
    </p:spTree>
  </p:cSld>
  <p:clrMapOvr>
    <a:masterClrMapping/>
  </p:clrMapOvr>
  <p:transition spd="med">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53" name="Rectangle 21"/>
          <p:cNvSpPr>
            <a:spLocks noChangeArrowheads="1"/>
          </p:cNvSpPr>
          <p:nvPr userDrawn="1"/>
        </p:nvSpPr>
        <p:spPr bwMode="auto">
          <a:xfrm>
            <a:off x="0" y="0"/>
            <a:ext cx="9144000" cy="86360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9634" name="Rectangle 2"/>
          <p:cNvSpPr>
            <a:spLocks noChangeArrowheads="1"/>
          </p:cNvSpPr>
          <p:nvPr/>
        </p:nvSpPr>
        <p:spPr bwMode="auto">
          <a:xfrm>
            <a:off x="231775" y="876300"/>
            <a:ext cx="8699500" cy="5969000"/>
          </a:xfrm>
          <a:prstGeom prst="rect">
            <a:avLst/>
          </a:prstGeom>
          <a:solidFill>
            <a:srgbClr val="FFFFFF"/>
          </a:solidFill>
          <a:ln w="28575">
            <a:noFill/>
            <a:miter lim="800000"/>
            <a:headEnd/>
            <a:tailEnd/>
          </a:ln>
          <a:effectLst/>
        </p:spPr>
        <p:txBody>
          <a:bodyPr wrap="none" anchor="ctr"/>
          <a:lstStyle/>
          <a:p>
            <a:pPr>
              <a:defRPr/>
            </a:pPr>
            <a:endParaRPr lang="en-US" dirty="0"/>
          </a:p>
        </p:txBody>
      </p:sp>
      <p:sp>
        <p:nvSpPr>
          <p:cNvPr id="1028" name="Rectangle 4"/>
          <p:cNvSpPr>
            <a:spLocks noGrp="1" noChangeArrowheads="1"/>
          </p:cNvSpPr>
          <p:nvPr>
            <p:ph type="title"/>
          </p:nvPr>
        </p:nvSpPr>
        <p:spPr bwMode="auto">
          <a:xfrm>
            <a:off x="357188" y="250825"/>
            <a:ext cx="8281987" cy="60960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body" idx="1"/>
          </p:nvPr>
        </p:nvSpPr>
        <p:spPr bwMode="auto">
          <a:xfrm>
            <a:off x="350838" y="1054100"/>
            <a:ext cx="8513762" cy="5219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38" name="Rectangle 6"/>
          <p:cNvSpPr>
            <a:spLocks noGrp="1" noChangeArrowheads="1"/>
          </p:cNvSpPr>
          <p:nvPr>
            <p:ph type="ftr" sz="quarter" idx="3"/>
          </p:nvPr>
        </p:nvSpPr>
        <p:spPr bwMode="auto">
          <a:xfrm>
            <a:off x="787400" y="6430963"/>
            <a:ext cx="5856288" cy="212725"/>
          </a:xfrm>
          <a:prstGeom prst="rect">
            <a:avLst/>
          </a:prstGeom>
          <a:noFill/>
          <a:ln w="12700">
            <a:noFill/>
            <a:miter lim="800000"/>
            <a:headEnd/>
            <a:tailEnd/>
          </a:ln>
          <a:effectLst/>
        </p:spPr>
        <p:txBody>
          <a:bodyPr vert="horz" wrap="square" lIns="0" tIns="0" rIns="91440" bIns="0" numCol="1" anchor="b" anchorCtr="0" compatLnSpc="1">
            <a:prstTxWarp prst="textNoShape">
              <a:avLst/>
            </a:prstTxWarp>
          </a:bodyPr>
          <a:lstStyle>
            <a:lvl1pPr>
              <a:lnSpc>
                <a:spcPct val="85000"/>
              </a:lnSpc>
              <a:defRPr sz="1200" i="1">
                <a:solidFill>
                  <a:schemeClr val="bg2"/>
                </a:solidFill>
              </a:defRPr>
            </a:lvl1pPr>
          </a:lstStyle>
          <a:p>
            <a:pPr>
              <a:defRPr/>
            </a:pPr>
            <a:r>
              <a:rPr lang="en-US" dirty="0"/>
              <a:t>CSI Starter Clinic</a:t>
            </a:r>
            <a:endParaRPr lang="en-US" b="1" dirty="0"/>
          </a:p>
        </p:txBody>
      </p:sp>
      <p:sp>
        <p:nvSpPr>
          <p:cNvPr id="69639" name="Rectangle 7"/>
          <p:cNvSpPr>
            <a:spLocks noGrp="1" noChangeArrowheads="1"/>
          </p:cNvSpPr>
          <p:nvPr>
            <p:ph type="sldNum" sz="quarter" idx="4"/>
          </p:nvPr>
        </p:nvSpPr>
        <p:spPr bwMode="auto">
          <a:xfrm>
            <a:off x="8539163" y="6470650"/>
            <a:ext cx="407987" cy="173038"/>
          </a:xfrm>
          <a:prstGeom prst="rect">
            <a:avLst/>
          </a:prstGeom>
          <a:noFill/>
          <a:ln w="12700">
            <a:noFill/>
            <a:miter lim="800000"/>
            <a:headEnd/>
            <a:tailEnd/>
          </a:ln>
          <a:effectLst/>
        </p:spPr>
        <p:txBody>
          <a:bodyPr vert="horz" wrap="square" lIns="91440" tIns="0" rIns="91440" bIns="0" numCol="1" anchor="b" anchorCtr="0" compatLnSpc="1">
            <a:prstTxWarp prst="textNoShape">
              <a:avLst/>
            </a:prstTxWarp>
          </a:bodyPr>
          <a:lstStyle>
            <a:lvl1pPr algn="r">
              <a:defRPr sz="1000"/>
            </a:lvl1pPr>
          </a:lstStyle>
          <a:p>
            <a:pPr>
              <a:defRPr/>
            </a:pPr>
            <a:fld id="{DCA8EB0C-5D9F-4C21-AA01-1AC0AA8554D4}" type="slidenum">
              <a:rPr lang="en-US"/>
              <a:pPr>
                <a:defRPr/>
              </a:pPr>
              <a:t>‹#›</a:t>
            </a:fld>
            <a:endParaRPr lang="en-US" dirty="0"/>
          </a:p>
        </p:txBody>
      </p:sp>
      <p:pic>
        <p:nvPicPr>
          <p:cNvPr id="1032" name="Picture 25"/>
          <p:cNvPicPr>
            <a:picLocks noChangeAspect="1" noChangeArrowheads="1"/>
          </p:cNvPicPr>
          <p:nvPr userDrawn="1"/>
        </p:nvPicPr>
        <p:blipFill>
          <a:blip r:embed="rId13"/>
          <a:srcRect/>
          <a:stretch>
            <a:fillRect/>
          </a:stretch>
        </p:blipFill>
        <p:spPr bwMode="auto">
          <a:xfrm>
            <a:off x="419100" y="50800"/>
            <a:ext cx="950913" cy="773113"/>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split/>
  </p:transition>
  <p:hf hdr="0" dt="0"/>
  <p:txStyles>
    <p:titleStyle>
      <a:lvl1pPr algn="r" defTabSz="711200" rtl="0" eaLnBrk="0" fontAlgn="base" hangingPunct="0">
        <a:lnSpc>
          <a:spcPct val="85000"/>
        </a:lnSpc>
        <a:spcBef>
          <a:spcPct val="0"/>
        </a:spcBef>
        <a:spcAft>
          <a:spcPct val="0"/>
        </a:spcAft>
        <a:tabLst>
          <a:tab pos="1685925" algn="l"/>
        </a:tabLst>
        <a:defRPr sz="2400">
          <a:solidFill>
            <a:schemeClr val="bg1"/>
          </a:solidFill>
          <a:latin typeface="+mj-lt"/>
          <a:ea typeface="ＭＳ Ｐゴシック" pitchFamily="-112" charset="-128"/>
          <a:cs typeface="+mj-cs"/>
        </a:defRPr>
      </a:lvl1pPr>
      <a:lvl2pPr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ea typeface="ＭＳ Ｐゴシック" pitchFamily="-112" charset="-128"/>
        </a:defRPr>
      </a:lvl2pPr>
      <a:lvl3pPr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ea typeface="ＭＳ Ｐゴシック" pitchFamily="-112" charset="-128"/>
        </a:defRPr>
      </a:lvl3pPr>
      <a:lvl4pPr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ea typeface="ＭＳ Ｐゴシック" pitchFamily="-112" charset="-128"/>
        </a:defRPr>
      </a:lvl4pPr>
      <a:lvl5pPr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ea typeface="ＭＳ Ｐゴシック" pitchFamily="-112" charset="-128"/>
        </a:defRPr>
      </a:lvl5pPr>
      <a:lvl6pPr marL="457200"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defRPr>
      </a:lvl6pPr>
      <a:lvl7pPr marL="914400"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defRPr>
      </a:lvl7pPr>
      <a:lvl8pPr marL="1371600"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defRPr>
      </a:lvl8pPr>
      <a:lvl9pPr marL="1828800" algn="r" defTabSz="711200" rtl="0" eaLnBrk="0" fontAlgn="base" hangingPunct="0">
        <a:lnSpc>
          <a:spcPct val="85000"/>
        </a:lnSpc>
        <a:spcBef>
          <a:spcPct val="0"/>
        </a:spcBef>
        <a:spcAft>
          <a:spcPct val="0"/>
        </a:spcAft>
        <a:tabLst>
          <a:tab pos="1685925" algn="l"/>
        </a:tabLst>
        <a:defRPr sz="2400">
          <a:solidFill>
            <a:schemeClr val="bg1"/>
          </a:solidFill>
          <a:latin typeface="Century Gothic" pitchFamily="-112" charset="0"/>
        </a:defRPr>
      </a:lvl9pPr>
    </p:titleStyle>
    <p:bodyStyle>
      <a:lvl1pPr marL="406400" indent="-406400" algn="l" defTabSz="711200" rtl="0" eaLnBrk="0" fontAlgn="base" hangingPunct="0">
        <a:spcBef>
          <a:spcPct val="20000"/>
        </a:spcBef>
        <a:spcAft>
          <a:spcPct val="0"/>
        </a:spcAft>
        <a:buClr>
          <a:srgbClr val="E20B17"/>
        </a:buClr>
        <a:buFont typeface="Zapf Dingbats" pitchFamily="-112" charset="2"/>
        <a:buChar char=""/>
        <a:defRPr>
          <a:solidFill>
            <a:schemeClr val="tx1"/>
          </a:solidFill>
          <a:latin typeface="+mn-lt"/>
          <a:ea typeface="ＭＳ Ｐゴシック" pitchFamily="-112" charset="-128"/>
          <a:cs typeface="+mn-cs"/>
        </a:defRPr>
      </a:lvl1pPr>
      <a:lvl2pPr marL="812800" indent="-292100" algn="l" defTabSz="711200" rtl="0" eaLnBrk="0" fontAlgn="base" hangingPunct="0">
        <a:spcBef>
          <a:spcPct val="20000"/>
        </a:spcBef>
        <a:spcAft>
          <a:spcPct val="0"/>
        </a:spcAft>
        <a:buClr>
          <a:srgbClr val="E20B17"/>
        </a:buClr>
        <a:buSzPct val="150000"/>
        <a:buChar char="•"/>
        <a:defRPr sz="1600">
          <a:solidFill>
            <a:schemeClr val="tx1"/>
          </a:solidFill>
          <a:latin typeface="+mn-lt"/>
          <a:ea typeface="ＭＳ Ｐゴシック" pitchFamily="-112" charset="-128"/>
        </a:defRPr>
      </a:lvl2pPr>
      <a:lvl3pPr marL="1104900" indent="-177800" algn="l" defTabSz="711200" rtl="0" eaLnBrk="0" fontAlgn="base" hangingPunct="0">
        <a:spcBef>
          <a:spcPct val="20000"/>
        </a:spcBef>
        <a:spcAft>
          <a:spcPct val="0"/>
        </a:spcAft>
        <a:buClr>
          <a:schemeClr val="tx1"/>
        </a:buClr>
        <a:buSzPct val="80000"/>
        <a:buChar char="–"/>
        <a:defRPr sz="1600">
          <a:solidFill>
            <a:schemeClr val="tx1"/>
          </a:solidFill>
          <a:latin typeface="+mn-lt"/>
          <a:ea typeface="ＭＳ Ｐゴシック" pitchFamily="-112" charset="-128"/>
        </a:defRPr>
      </a:lvl3pPr>
      <a:lvl4pPr marL="1395413" indent="-176213" algn="l" defTabSz="711200" rtl="0" eaLnBrk="0" fontAlgn="base" hangingPunct="0">
        <a:spcBef>
          <a:spcPct val="20000"/>
        </a:spcBef>
        <a:spcAft>
          <a:spcPct val="0"/>
        </a:spcAft>
        <a:buClr>
          <a:schemeClr val="tx1"/>
        </a:buClr>
        <a:buSzPct val="150000"/>
        <a:buChar char="•"/>
        <a:defRPr sz="1400">
          <a:solidFill>
            <a:schemeClr val="tx1"/>
          </a:solidFill>
          <a:latin typeface="+mn-lt"/>
          <a:ea typeface="ＭＳ Ｐゴシック" pitchFamily="-112" charset="-128"/>
        </a:defRPr>
      </a:lvl4pPr>
      <a:lvl5pPr marL="1685925" indent="-176213" algn="l" defTabSz="711200" rtl="0" eaLnBrk="0" fontAlgn="base" hangingPunct="0">
        <a:spcBef>
          <a:spcPct val="20000"/>
        </a:spcBef>
        <a:spcAft>
          <a:spcPct val="0"/>
        </a:spcAft>
        <a:buClr>
          <a:schemeClr val="tx1"/>
        </a:buClr>
        <a:buChar char="»"/>
        <a:defRPr sz="1400" i="1">
          <a:solidFill>
            <a:schemeClr val="tx1"/>
          </a:solidFill>
          <a:latin typeface="+mn-lt"/>
          <a:ea typeface="ＭＳ Ｐゴシック" pitchFamily="-112" charset="-128"/>
        </a:defRPr>
      </a:lvl5pPr>
      <a:lvl6pPr marL="2143125" indent="-176213" algn="l" defTabSz="711200" rtl="0" eaLnBrk="0" fontAlgn="base" hangingPunct="0">
        <a:spcBef>
          <a:spcPct val="20000"/>
        </a:spcBef>
        <a:spcAft>
          <a:spcPct val="0"/>
        </a:spcAft>
        <a:buClr>
          <a:schemeClr val="tx1"/>
        </a:buClr>
        <a:buChar char="»"/>
        <a:defRPr sz="1400" i="1">
          <a:solidFill>
            <a:schemeClr val="tx1"/>
          </a:solidFill>
          <a:latin typeface="+mn-lt"/>
          <a:ea typeface="ＭＳ Ｐゴシック" pitchFamily="-112" charset="-128"/>
        </a:defRPr>
      </a:lvl6pPr>
      <a:lvl7pPr marL="2600325" indent="-176213" algn="l" defTabSz="711200" rtl="0" eaLnBrk="0" fontAlgn="base" hangingPunct="0">
        <a:spcBef>
          <a:spcPct val="20000"/>
        </a:spcBef>
        <a:spcAft>
          <a:spcPct val="0"/>
        </a:spcAft>
        <a:buClr>
          <a:schemeClr val="tx1"/>
        </a:buClr>
        <a:buChar char="»"/>
        <a:defRPr sz="1400" i="1">
          <a:solidFill>
            <a:schemeClr val="tx1"/>
          </a:solidFill>
          <a:latin typeface="+mn-lt"/>
          <a:ea typeface="ＭＳ Ｐゴシック" pitchFamily="-112" charset="-128"/>
        </a:defRPr>
      </a:lvl7pPr>
      <a:lvl8pPr marL="3057525" indent="-176213" algn="l" defTabSz="711200" rtl="0" eaLnBrk="0" fontAlgn="base" hangingPunct="0">
        <a:spcBef>
          <a:spcPct val="20000"/>
        </a:spcBef>
        <a:spcAft>
          <a:spcPct val="0"/>
        </a:spcAft>
        <a:buClr>
          <a:schemeClr val="tx1"/>
        </a:buClr>
        <a:buChar char="»"/>
        <a:defRPr sz="1400" i="1">
          <a:solidFill>
            <a:schemeClr val="tx1"/>
          </a:solidFill>
          <a:latin typeface="+mn-lt"/>
          <a:ea typeface="ＭＳ Ｐゴシック" pitchFamily="-112" charset="-128"/>
        </a:defRPr>
      </a:lvl8pPr>
      <a:lvl9pPr marL="3514725" indent="-176213" algn="l" defTabSz="711200" rtl="0" eaLnBrk="0" fontAlgn="base" hangingPunct="0">
        <a:spcBef>
          <a:spcPct val="20000"/>
        </a:spcBef>
        <a:spcAft>
          <a:spcPct val="0"/>
        </a:spcAft>
        <a:buClr>
          <a:schemeClr val="tx1"/>
        </a:buClr>
        <a:buChar char="»"/>
        <a:defRPr sz="1400" i="1">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eaLnBrk="1" fontAlgn="auto" hangingPunct="1">
              <a:spcBef>
                <a:spcPts val="0"/>
              </a:spcBef>
              <a:spcAft>
                <a:spcPts val="0"/>
              </a:spcAft>
            </a:pPr>
            <a:endParaRPr lang="en-US" dirty="0">
              <a:solidFill>
                <a:prstClr val="black">
                  <a:tint val="75000"/>
                </a:prstClr>
              </a:solidFill>
              <a:latin typeface="Calibri"/>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eaLnBrk="1" fontAlgn="auto" hangingPunct="1">
              <a:spcBef>
                <a:spcPts val="0"/>
              </a:spcBef>
              <a:spcAft>
                <a:spcPts val="0"/>
              </a:spcAft>
            </a:pPr>
            <a:r>
              <a:rPr lang="en-US" dirty="0">
                <a:solidFill>
                  <a:prstClr val="black">
                    <a:tint val="75000"/>
                  </a:prstClr>
                </a:solidFill>
                <a:latin typeface="Calibri"/>
                <a:ea typeface="+mn-ea"/>
              </a:rPr>
              <a:t>CSI Starter Clinic</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eaLnBrk="1" fontAlgn="auto" hangingPunct="1">
              <a:spcBef>
                <a:spcPts val="0"/>
              </a:spcBef>
              <a:spcAft>
                <a:spcPts val="0"/>
              </a:spcAft>
            </a:pPr>
            <a:fld id="{9BC32323-F25D-B444-B056-A1CC3E456A7C}" type="slidenum">
              <a:rPr lang="en-US" smtClean="0">
                <a:solidFill>
                  <a:prstClr val="black">
                    <a:tint val="75000"/>
                  </a:prstClr>
                </a:solidFill>
                <a:latin typeface="Calibri"/>
                <a:ea typeface="+mn-ea"/>
              </a:rPr>
              <a:pPr defTabSz="457200" eaLnBrk="1" fontAlgn="auto" hangingPunct="1">
                <a:spcBef>
                  <a:spcPts val="0"/>
                </a:spcBef>
                <a:spcAft>
                  <a:spcPts val="0"/>
                </a:spcAft>
              </a:pPr>
              <a:t>‹#›</a:t>
            </a:fld>
            <a:endParaRPr lang="en-US" dirty="0">
              <a:solidFill>
                <a:prstClr val="black">
                  <a:tint val="75000"/>
                </a:prstClr>
              </a:solidFill>
              <a:latin typeface="Calibri"/>
              <a:ea typeface="+mn-ea"/>
            </a:endParaRPr>
          </a:p>
        </p:txBody>
      </p:sp>
    </p:spTree>
    <p:extLst>
      <p:ext uri="{BB962C8B-B14F-4D97-AF65-F5344CB8AC3E}">
        <p14:creationId xmlns:p14="http://schemas.microsoft.com/office/powerpoint/2010/main" val="149585565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noFill/>
        </p:spPr>
        <p:txBody>
          <a:bodyPr lIns="90487" tIns="44450" rIns="90487" bIns="44450"/>
          <a:lstStyle/>
          <a:p>
            <a:r>
              <a:rPr lang="en-US" b="1" dirty="0"/>
              <a:t>Deck Referee Clinic </a:t>
            </a:r>
          </a:p>
        </p:txBody>
      </p:sp>
      <p:sp>
        <p:nvSpPr>
          <p:cNvPr id="4099" name="Slide Number Placeholder 4"/>
          <p:cNvSpPr>
            <a:spLocks noGrp="1"/>
          </p:cNvSpPr>
          <p:nvPr>
            <p:ph type="sldNum" sz="quarter" idx="11"/>
          </p:nvPr>
        </p:nvSpPr>
        <p:spPr>
          <a:noFill/>
        </p:spPr>
        <p:txBody>
          <a:bodyPr/>
          <a:lstStyle/>
          <a:p>
            <a:fld id="{5120D084-4807-4985-99B6-7AAB13F91ECB}" type="slidenum">
              <a:rPr lang="en-US" smtClean="0"/>
              <a:pPr/>
              <a:t>1</a:t>
            </a:fld>
            <a:endParaRPr lang="en-US" dirty="0"/>
          </a:p>
        </p:txBody>
      </p:sp>
      <p:pic>
        <p:nvPicPr>
          <p:cNvPr id="3" name="Picture Placeholder 2">
            <a:extLst>
              <a:ext uri="{FF2B5EF4-FFF2-40B4-BE49-F238E27FC236}">
                <a16:creationId xmlns:a16="http://schemas.microsoft.com/office/drawing/2014/main" id="{BBBA83A5-8F8A-F783-6AAB-888986DE1E97}"/>
              </a:ext>
            </a:extLst>
          </p:cNvPr>
          <p:cNvPicPr>
            <a:picLocks noGrp="1" noChangeAspect="1"/>
          </p:cNvPicPr>
          <p:nvPr>
            <p:ph type="pic" idx="1"/>
          </p:nvPr>
        </p:nvPicPr>
        <p:blipFill>
          <a:blip r:embed="rId3"/>
          <a:srcRect t="21875" b="21875"/>
          <a:stretch>
            <a:fillRect/>
          </a:stretch>
        </p:blipFill>
        <p:spPr>
          <a:xfrm>
            <a:off x="2956475" y="3089709"/>
            <a:ext cx="3213319" cy="2633283"/>
          </a:xfrm>
        </p:spPr>
      </p:pic>
      <p:sp>
        <p:nvSpPr>
          <p:cNvPr id="4101" name="Rectangle 3"/>
          <p:cNvSpPr>
            <a:spLocks noGrp="1" noChangeArrowheads="1"/>
          </p:cNvSpPr>
          <p:nvPr>
            <p:ph type="body" sz="half" idx="2"/>
          </p:nvPr>
        </p:nvSpPr>
        <p:spPr>
          <a:xfrm>
            <a:off x="2355147" y="5908007"/>
            <a:ext cx="5486400" cy="804862"/>
          </a:xfrm>
          <a:noFill/>
        </p:spPr>
        <p:txBody>
          <a:bodyPr lIns="90487" tIns="44450" rIns="90487" bIns="44450"/>
          <a:lstStyle/>
          <a:p>
            <a:pPr marL="914400" lvl="1" indent="-228600">
              <a:tabLst>
                <a:tab pos="7315200" algn="r"/>
              </a:tabLst>
            </a:pPr>
            <a:r>
              <a:rPr lang="en-US" sz="3200" dirty="0">
                <a:latin typeface="Arial" charset="0"/>
              </a:rPr>
              <a:t>October 4, 2025</a:t>
            </a:r>
          </a:p>
          <a:p>
            <a:pPr marL="685800" lvl="1" indent="0">
              <a:buNone/>
              <a:tabLst>
                <a:tab pos="7315200" algn="r"/>
              </a:tabLst>
            </a:pPr>
            <a:endParaRPr lang="en-US" sz="1000" dirty="0">
              <a:latin typeface="Arial" charset="0"/>
            </a:endParaRPr>
          </a:p>
          <a:p>
            <a:pPr marL="914400" lvl="1" indent="-228600">
              <a:buNone/>
              <a:tabLst>
                <a:tab pos="7315200" algn="r"/>
              </a:tabLst>
            </a:pPr>
            <a:endParaRPr lang="en-US" sz="1000" dirty="0">
              <a:latin typeface="Arial" charset="0"/>
            </a:endParaRPr>
          </a:p>
          <a:p>
            <a:pPr marL="914400" lvl="1" indent="-228600">
              <a:tabLst>
                <a:tab pos="7315200" algn="r"/>
              </a:tabLst>
            </a:pPr>
            <a:endParaRPr lang="en-US" sz="2400" i="1" dirty="0">
              <a:latin typeface="Arial" charset="0"/>
            </a:endParaRPr>
          </a:p>
          <a:p>
            <a:pPr marL="914400" lvl="1" indent="-228600">
              <a:buNone/>
              <a:tabLst>
                <a:tab pos="7315200" algn="r"/>
              </a:tabLst>
            </a:pPr>
            <a:endParaRPr lang="en-US" sz="3200" dirty="0">
              <a:latin typeface="Arial" charset="0"/>
            </a:endParaRPr>
          </a:p>
          <a:p>
            <a:pPr marL="685800" lvl="1" indent="0" algn="ctr">
              <a:buNone/>
              <a:tabLst>
                <a:tab pos="7315200" algn="r"/>
              </a:tabLst>
            </a:pPr>
            <a:endParaRPr lang="en-US" sz="2400" dirty="0">
              <a:latin typeface="Arial" charset="0"/>
            </a:endParaRPr>
          </a:p>
        </p:txBody>
      </p:sp>
      <p:sp>
        <p:nvSpPr>
          <p:cNvPr id="4102" name="Rectangle 4"/>
          <p:cNvSpPr>
            <a:spLocks noChangeArrowheads="1"/>
          </p:cNvSpPr>
          <p:nvPr/>
        </p:nvSpPr>
        <p:spPr bwMode="auto">
          <a:xfrm>
            <a:off x="2422525" y="60325"/>
            <a:ext cx="184150" cy="457200"/>
          </a:xfrm>
          <a:prstGeom prst="rect">
            <a:avLst/>
          </a:prstGeom>
          <a:noFill/>
          <a:ln w="12700">
            <a:noFill/>
            <a:miter lim="800000"/>
            <a:headEnd/>
            <a:tailEnd/>
          </a:ln>
        </p:spPr>
        <p:txBody>
          <a:bodyPr wrap="none">
            <a:spAutoFit/>
          </a:bodyPr>
          <a:lstStyle/>
          <a:p>
            <a:endParaRPr lang="en-US" dirty="0"/>
          </a:p>
        </p:txBody>
      </p:sp>
      <p:pic>
        <p:nvPicPr>
          <p:cNvPr id="6" name="Picture 5">
            <a:extLst>
              <a:ext uri="{FF2B5EF4-FFF2-40B4-BE49-F238E27FC236}">
                <a16:creationId xmlns:a16="http://schemas.microsoft.com/office/drawing/2014/main" id="{8935F9F1-9FB6-B912-1994-6905A94CBD14}"/>
              </a:ext>
            </a:extLst>
          </p:cNvPr>
          <p:cNvPicPr>
            <a:picLocks noChangeAspect="1"/>
          </p:cNvPicPr>
          <p:nvPr/>
        </p:nvPicPr>
        <p:blipFill>
          <a:blip r:embed="rId4"/>
          <a:stretch>
            <a:fillRect/>
          </a:stretch>
        </p:blipFill>
        <p:spPr>
          <a:xfrm>
            <a:off x="67377" y="902494"/>
            <a:ext cx="9144000" cy="2187215"/>
          </a:xfrm>
          <a:prstGeom prst="rect">
            <a:avLst/>
          </a:prstGeom>
        </p:spPr>
      </p:pic>
      <p:sp>
        <p:nvSpPr>
          <p:cNvPr id="10" name="TextBox 9">
            <a:extLst>
              <a:ext uri="{FF2B5EF4-FFF2-40B4-BE49-F238E27FC236}">
                <a16:creationId xmlns:a16="http://schemas.microsoft.com/office/drawing/2014/main" id="{FA8F61C2-B07D-7148-261F-477AFE7421CF}"/>
              </a:ext>
            </a:extLst>
          </p:cNvPr>
          <p:cNvSpPr txBox="1"/>
          <p:nvPr/>
        </p:nvSpPr>
        <p:spPr>
          <a:xfrm>
            <a:off x="5622925" y="118411"/>
            <a:ext cx="4572000" cy="461665"/>
          </a:xfrm>
          <a:prstGeom prst="rect">
            <a:avLst/>
          </a:prstGeom>
          <a:noFill/>
        </p:spPr>
        <p:txBody>
          <a:bodyPr wrap="square">
            <a:spAutoFit/>
          </a:bodyPr>
          <a:lstStyle/>
          <a:p>
            <a:r>
              <a:rPr lang="en-US" b="1" dirty="0">
                <a:solidFill>
                  <a:schemeClr val="bg1"/>
                </a:solidFill>
              </a:rPr>
              <a:t>Deck Referee Clinic</a:t>
            </a:r>
            <a:endParaRPr lang="en-US" dirty="0">
              <a:solidFill>
                <a:schemeClr val="bg1"/>
              </a:solidFill>
            </a:endParaRPr>
          </a:p>
        </p:txBody>
      </p:sp>
    </p:spTree>
  </p:cSld>
  <p:clrMapOvr>
    <a:masterClrMapping/>
  </p:clrMapOvr>
  <p:transition>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21FB6-7E73-49D0-93A1-145BF090A700}"/>
              </a:ext>
            </a:extLst>
          </p:cNvPr>
          <p:cNvSpPr>
            <a:spLocks noGrp="1"/>
          </p:cNvSpPr>
          <p:nvPr>
            <p:ph type="title"/>
          </p:nvPr>
        </p:nvSpPr>
        <p:spPr>
          <a:xfrm>
            <a:off x="1899138" y="250825"/>
            <a:ext cx="6740037" cy="609600"/>
          </a:xfrm>
        </p:spPr>
        <p:txBody>
          <a:bodyPr/>
          <a:lstStyle/>
          <a:p>
            <a:r>
              <a:rPr lang="en-US" b="1" dirty="0"/>
              <a:t>DR/SR Team – Communication is the Key</a:t>
            </a:r>
          </a:p>
        </p:txBody>
      </p:sp>
      <p:sp>
        <p:nvSpPr>
          <p:cNvPr id="3" name="Content Placeholder 2">
            <a:extLst>
              <a:ext uri="{FF2B5EF4-FFF2-40B4-BE49-F238E27FC236}">
                <a16:creationId xmlns:a16="http://schemas.microsoft.com/office/drawing/2014/main" id="{17374F33-D0E8-49F6-A336-9F8F0FE79593}"/>
              </a:ext>
            </a:extLst>
          </p:cNvPr>
          <p:cNvSpPr>
            <a:spLocks noGrp="1"/>
          </p:cNvSpPr>
          <p:nvPr>
            <p:ph idx="1"/>
          </p:nvPr>
        </p:nvSpPr>
        <p:spPr>
          <a:xfrm>
            <a:off x="350838" y="1102551"/>
            <a:ext cx="8513762" cy="5467581"/>
          </a:xfrm>
        </p:spPr>
        <p:txBody>
          <a:bodyPr/>
          <a:lstStyle/>
          <a:p>
            <a:r>
              <a:rPr lang="en-US" sz="2400" dirty="0">
                <a:latin typeface="Arial" charset="0"/>
              </a:rPr>
              <a:t>DR/SR Partnership – “Best Teams Work as One for the Athletes” </a:t>
            </a:r>
          </a:p>
          <a:p>
            <a:pPr lvl="1"/>
            <a:r>
              <a:rPr lang="en-US" sz="2200" dirty="0">
                <a:latin typeface="Arial" charset="0"/>
              </a:rPr>
              <a:t>Start early to talk with your DR(s); DQ process, additional commands for swimmers, backstroke protocol;</a:t>
            </a:r>
          </a:p>
          <a:p>
            <a:pPr lvl="1"/>
            <a:r>
              <a:rPr lang="en-US" sz="2200" dirty="0">
                <a:latin typeface="Arial" charset="0"/>
              </a:rPr>
              <a:t>Where will you stand for starting events; DR position?; The “hand-off” – SR should be able to see the DR hand without actually having to look at it </a:t>
            </a:r>
          </a:p>
          <a:p>
            <a:pPr lvl="1"/>
            <a:r>
              <a:rPr lang="en-US" sz="2200" dirty="0">
                <a:latin typeface="Arial" charset="0"/>
              </a:rPr>
              <a:t>Any anticipated situations, any “unique starts”, protocols (backstroke ledges, disabled swimmer, delayed start protocol, fall-ins, etc.)</a:t>
            </a:r>
          </a:p>
          <a:p>
            <a:pPr lvl="1"/>
            <a:r>
              <a:rPr lang="en-US" sz="2200" dirty="0">
                <a:latin typeface="Arial" charset="0"/>
              </a:rPr>
              <a:t>Will the DR be giving you directions (clear the pool, step swimmers down, etc.) </a:t>
            </a:r>
          </a:p>
          <a:p>
            <a:pPr lvl="1"/>
            <a:r>
              <a:rPr lang="en-US" sz="2200" dirty="0">
                <a:latin typeface="Arial" charset="0"/>
              </a:rPr>
              <a:t>Full heat; Empty Lane #; No comments; Fly-overs, Etc.</a:t>
            </a:r>
          </a:p>
          <a:p>
            <a:endParaRPr lang="en-US" dirty="0"/>
          </a:p>
        </p:txBody>
      </p:sp>
      <p:sp>
        <p:nvSpPr>
          <p:cNvPr id="5" name="Slide Number Placeholder 4">
            <a:extLst>
              <a:ext uri="{FF2B5EF4-FFF2-40B4-BE49-F238E27FC236}">
                <a16:creationId xmlns:a16="http://schemas.microsoft.com/office/drawing/2014/main" id="{F136C8AB-33A2-4AD8-8E0C-E9377E26907F}"/>
              </a:ext>
            </a:extLst>
          </p:cNvPr>
          <p:cNvSpPr>
            <a:spLocks noGrp="1"/>
          </p:cNvSpPr>
          <p:nvPr>
            <p:ph type="sldNum" sz="quarter" idx="11"/>
          </p:nvPr>
        </p:nvSpPr>
        <p:spPr/>
        <p:txBody>
          <a:bodyPr/>
          <a:lstStyle/>
          <a:p>
            <a:pPr>
              <a:defRPr/>
            </a:pPr>
            <a:fld id="{DAA23848-919E-48A9-8869-88CC19ECB096}" type="slidenum">
              <a:rPr lang="en-US" smtClean="0"/>
              <a:pPr>
                <a:defRPr/>
              </a:pPr>
              <a:t>10</a:t>
            </a:fld>
            <a:endParaRPr lang="en-US" dirty="0"/>
          </a:p>
        </p:txBody>
      </p:sp>
    </p:spTree>
    <p:extLst>
      <p:ext uri="{BB962C8B-B14F-4D97-AF65-F5344CB8AC3E}">
        <p14:creationId xmlns:p14="http://schemas.microsoft.com/office/powerpoint/2010/main" val="809626210"/>
      </p:ext>
    </p:extLst>
  </p:cSld>
  <p:clrMapOvr>
    <a:masterClrMapping/>
  </p:clrMapOvr>
  <p:transition spd="med">
    <p:spli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9986A6A-9E30-A846-AA83-E1496D3CB425}"/>
              </a:ext>
            </a:extLst>
          </p:cNvPr>
          <p:cNvSpPr>
            <a:spLocks noGrp="1"/>
          </p:cNvSpPr>
          <p:nvPr>
            <p:ph type="sldNum" sz="quarter" idx="11"/>
          </p:nvPr>
        </p:nvSpPr>
        <p:spPr/>
        <p:txBody>
          <a:bodyPr/>
          <a:lstStyle/>
          <a:p>
            <a:pPr>
              <a:defRPr/>
            </a:pPr>
            <a:fld id="{DAA23848-919E-48A9-8869-88CC19ECB096}" type="slidenum">
              <a:rPr lang="en-US" smtClean="0"/>
              <a:pPr>
                <a:defRPr/>
              </a:pPr>
              <a:t>11</a:t>
            </a:fld>
            <a:endParaRPr lang="en-US" dirty="0"/>
          </a:p>
        </p:txBody>
      </p:sp>
      <p:sp>
        <p:nvSpPr>
          <p:cNvPr id="3" name="Title 1">
            <a:extLst>
              <a:ext uri="{FF2B5EF4-FFF2-40B4-BE49-F238E27FC236}">
                <a16:creationId xmlns:a16="http://schemas.microsoft.com/office/drawing/2014/main" id="{0873AE86-7B9A-808F-A673-516921F73A1A}"/>
              </a:ext>
            </a:extLst>
          </p:cNvPr>
          <p:cNvSpPr>
            <a:spLocks noGrp="1"/>
          </p:cNvSpPr>
          <p:nvPr>
            <p:ph type="title"/>
          </p:nvPr>
        </p:nvSpPr>
        <p:spPr>
          <a:xfrm>
            <a:off x="2329025" y="-108294"/>
            <a:ext cx="7699118" cy="1050324"/>
          </a:xfrm>
        </p:spPr>
        <p:txBody>
          <a:bodyPr>
            <a:normAutofit/>
          </a:bodyPr>
          <a:lstStyle/>
          <a:p>
            <a:pPr algn="ctr"/>
            <a:br>
              <a:rPr lang="en-US" sz="1900" dirty="0"/>
            </a:br>
            <a:r>
              <a:rPr lang="en-US" dirty="0"/>
              <a:t>Pre-Meet-Communication with your Starter</a:t>
            </a:r>
            <a:br>
              <a:rPr lang="en-US" sz="1800" dirty="0"/>
            </a:br>
            <a:endParaRPr lang="en-US" sz="1800" dirty="0"/>
          </a:p>
        </p:txBody>
      </p:sp>
      <p:sp>
        <p:nvSpPr>
          <p:cNvPr id="8" name="Content Placeholder 7">
            <a:extLst>
              <a:ext uri="{FF2B5EF4-FFF2-40B4-BE49-F238E27FC236}">
                <a16:creationId xmlns:a16="http://schemas.microsoft.com/office/drawing/2014/main" id="{3402A975-6E9E-FEDE-7C2F-DCDB7D09488F}"/>
              </a:ext>
            </a:extLst>
          </p:cNvPr>
          <p:cNvSpPr>
            <a:spLocks noGrp="1"/>
          </p:cNvSpPr>
          <p:nvPr>
            <p:ph idx="1"/>
          </p:nvPr>
        </p:nvSpPr>
        <p:spPr>
          <a:xfrm>
            <a:off x="350838" y="871216"/>
            <a:ext cx="8513762" cy="5744862"/>
          </a:xfrm>
        </p:spPr>
        <p:txBody>
          <a:bodyPr>
            <a:noAutofit/>
          </a:bodyPr>
          <a:lstStyle/>
          <a:p>
            <a:pPr marL="402336" indent="-402336">
              <a:lnSpc>
                <a:spcPct val="120000"/>
              </a:lnSpc>
              <a:spcBef>
                <a:spcPts val="0"/>
              </a:spcBef>
            </a:pPr>
            <a:r>
              <a:rPr lang="en-US" sz="2000" dirty="0">
                <a:solidFill>
                  <a:srgbClr val="000000"/>
                </a:solidFill>
                <a:effectLst/>
                <a:latin typeface="Calibri" panose="020F0502020204030204" pitchFamily="34" charset="0"/>
                <a:ea typeface="Times New Roman" panose="02020603050405020304" pitchFamily="18" charset="0"/>
              </a:rPr>
              <a:t>No matter the size or level of the meet, the Deck </a:t>
            </a:r>
            <a:r>
              <a:rPr lang="en-US" sz="2000" dirty="0">
                <a:solidFill>
                  <a:srgbClr val="000000"/>
                </a:solidFill>
                <a:latin typeface="Calibri" panose="020F0502020204030204" pitchFamily="34" charset="0"/>
                <a:ea typeface="Times New Roman" panose="02020603050405020304" pitchFamily="18" charset="0"/>
              </a:rPr>
              <a:t>R</a:t>
            </a:r>
            <a:r>
              <a:rPr lang="en-US" sz="2000" dirty="0">
                <a:solidFill>
                  <a:srgbClr val="000000"/>
                </a:solidFill>
                <a:effectLst/>
                <a:latin typeface="Calibri" panose="020F0502020204030204" pitchFamily="34" charset="0"/>
                <a:ea typeface="Times New Roman" panose="02020603050405020304" pitchFamily="18" charset="0"/>
              </a:rPr>
              <a:t>eferee and Starter must be a team that communicates. The teamwork begins when you are assigned to one of these two roles, whether it is for the entire session or a few events within a session. Even before starting your pre-session checks, you both should have a conversation regarding potential circumstances that might come up, such as how false starts are to be handled, should the SR communicate empty lanes/full heat, etc. During this time, or in the minutes before the event, the SR is the first to pick their spot for the best view of all lanes. The goal for the DR in choosing their position is the same: an unobstructed visual gaze over the lanes. However, the DR must also keep in mind that their outstretched arm, signifying the heat has been given to the SR, must be easily and peripherally visible. This is another example of the teamwork necessary to ensure the SR, as well as the DR, maintains sight of all athletes at the blocks before the start.</a:t>
            </a:r>
            <a:endParaRPr lang="en-US" sz="2000" dirty="0"/>
          </a:p>
        </p:txBody>
      </p:sp>
    </p:spTree>
    <p:extLst>
      <p:ext uri="{BB962C8B-B14F-4D97-AF65-F5344CB8AC3E}">
        <p14:creationId xmlns:p14="http://schemas.microsoft.com/office/powerpoint/2010/main" val="1007867472"/>
      </p:ext>
    </p:extLst>
  </p:cSld>
  <p:clrMapOvr>
    <a:masterClrMapping/>
  </p:clrMapOvr>
  <p:transition spd="med">
    <p:spli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84888-8CA0-1D02-B9EC-4C3550B5C07D}"/>
              </a:ext>
            </a:extLst>
          </p:cNvPr>
          <p:cNvSpPr>
            <a:spLocks noGrp="1"/>
          </p:cNvSpPr>
          <p:nvPr>
            <p:ph type="title"/>
          </p:nvPr>
        </p:nvSpPr>
        <p:spPr>
          <a:xfrm>
            <a:off x="2682195" y="0"/>
            <a:ext cx="7699118" cy="1050324"/>
          </a:xfrm>
        </p:spPr>
        <p:txBody>
          <a:bodyPr>
            <a:normAutofit/>
          </a:bodyPr>
          <a:lstStyle/>
          <a:p>
            <a:pPr algn="ctr"/>
            <a:r>
              <a:rPr lang="en-US" dirty="0"/>
              <a:t>Deck Referee / Starter Interactions</a:t>
            </a:r>
            <a:br>
              <a:rPr lang="en-US" sz="1800" dirty="0"/>
            </a:br>
            <a:endParaRPr lang="en-US" sz="1800" dirty="0"/>
          </a:p>
        </p:txBody>
      </p:sp>
      <p:sp>
        <p:nvSpPr>
          <p:cNvPr id="3" name="Content Placeholder 2">
            <a:extLst>
              <a:ext uri="{FF2B5EF4-FFF2-40B4-BE49-F238E27FC236}">
                <a16:creationId xmlns:a16="http://schemas.microsoft.com/office/drawing/2014/main" id="{17F5CD60-B30E-25AA-F657-A3B5E28BD189}"/>
              </a:ext>
            </a:extLst>
          </p:cNvPr>
          <p:cNvSpPr>
            <a:spLocks noGrp="1"/>
          </p:cNvSpPr>
          <p:nvPr>
            <p:ph idx="1"/>
          </p:nvPr>
        </p:nvSpPr>
        <p:spPr>
          <a:xfrm>
            <a:off x="350838" y="814388"/>
            <a:ext cx="8513762" cy="5829300"/>
          </a:xfrm>
        </p:spPr>
        <p:txBody>
          <a:bodyPr>
            <a:normAutofit lnSpcReduction="10000"/>
          </a:bodyPr>
          <a:lstStyle/>
          <a:p>
            <a:endParaRPr lang="en-US" dirty="0"/>
          </a:p>
          <a:p>
            <a:pPr marL="402336" indent="-402336">
              <a:lnSpc>
                <a:spcPct val="120000"/>
              </a:lnSpc>
              <a:spcBef>
                <a:spcPts val="0"/>
              </a:spcBef>
            </a:pPr>
            <a:r>
              <a:rPr lang="en-US" sz="1800" dirty="0">
                <a:solidFill>
                  <a:srgbClr val="000000"/>
                </a:solidFill>
                <a:effectLst/>
                <a:latin typeface="Calibri" panose="020F0502020204030204" pitchFamily="34" charset="0"/>
                <a:ea typeface="Times New Roman" panose="02020603050405020304" pitchFamily="18" charset="0"/>
              </a:rPr>
              <a:t>The SR may report to the DR when the anticipated number of athletes are all present, or only when there is an empty lane, depending on what is established in the pre-session dialogue. For the forward start, the short whistles are blown and are followed within seconds by the long whistle to initiate the athletes’ transition onto the blocks. Once the athletes are steady, meaning there is no evidence of imbalance on the blocks, the DR hands over the heat to the SR. It is now up to the SR to decide when to give the start command and the start signal. If all is well, the two watch the swimmers enter the water before going into their distinctly different roles. The SR, who is aware of the amount of time the DR is spending processing calls, can be very helpful by providing information on which swimmer is trailing behind and anything of importance regarding athletes in the next heat. The DR can help the SR by their own demeanor and walking away to take calls. This allows the SR to calmly observe the behavior of the swimmers in the next heat.</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 </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Prior to the start, any issue that has the potential to create inequity may require the DR to retract their arm.  The outstretched arm does not relieve the DR from full control of the heat. </a:t>
            </a:r>
            <a:endParaRPr lang="en-US" dirty="0"/>
          </a:p>
        </p:txBody>
      </p:sp>
      <p:sp>
        <p:nvSpPr>
          <p:cNvPr id="5" name="Slide Number Placeholder 4">
            <a:extLst>
              <a:ext uri="{FF2B5EF4-FFF2-40B4-BE49-F238E27FC236}">
                <a16:creationId xmlns:a16="http://schemas.microsoft.com/office/drawing/2014/main" id="{AD09648C-FE98-1649-927A-34524F3F2AA0}"/>
              </a:ext>
            </a:extLst>
          </p:cNvPr>
          <p:cNvSpPr>
            <a:spLocks noGrp="1"/>
          </p:cNvSpPr>
          <p:nvPr>
            <p:ph type="sldNum" sz="quarter" idx="11"/>
          </p:nvPr>
        </p:nvSpPr>
        <p:spPr/>
        <p:txBody>
          <a:bodyPr/>
          <a:lstStyle/>
          <a:p>
            <a:pPr>
              <a:defRPr/>
            </a:pPr>
            <a:fld id="{DAA23848-919E-48A9-8869-88CC19ECB096}" type="slidenum">
              <a:rPr lang="en-US" smtClean="0"/>
              <a:pPr>
                <a:defRPr/>
              </a:pPr>
              <a:t>12</a:t>
            </a:fld>
            <a:endParaRPr lang="en-US" dirty="0"/>
          </a:p>
        </p:txBody>
      </p:sp>
    </p:spTree>
    <p:extLst>
      <p:ext uri="{BB962C8B-B14F-4D97-AF65-F5344CB8AC3E}">
        <p14:creationId xmlns:p14="http://schemas.microsoft.com/office/powerpoint/2010/main" val="3048902694"/>
      </p:ext>
    </p:extLst>
  </p:cSld>
  <p:clrMapOvr>
    <a:masterClrMapping/>
  </p:clrMapOvr>
  <p:transition spd="med">
    <p:spli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44124-3FE6-05C2-1C9A-1B1892C7E804}"/>
              </a:ext>
            </a:extLst>
          </p:cNvPr>
          <p:cNvSpPr>
            <a:spLocks noGrp="1"/>
          </p:cNvSpPr>
          <p:nvPr>
            <p:ph idx="1"/>
          </p:nvPr>
        </p:nvSpPr>
        <p:spPr/>
        <p:txBody>
          <a:bodyPr/>
          <a:lstStyle/>
          <a:p>
            <a:pPr>
              <a:spcBef>
                <a:spcPts val="0"/>
              </a:spcBef>
            </a:pPr>
            <a:r>
              <a:rPr lang="en-US" sz="1800" dirty="0">
                <a:solidFill>
                  <a:srgbClr val="000000"/>
                </a:solidFill>
                <a:effectLst/>
                <a:latin typeface="Calibri" panose="020F0502020204030204" pitchFamily="34" charset="0"/>
                <a:ea typeface="Times New Roman" panose="02020603050405020304" pitchFamily="18" charset="0"/>
              </a:rPr>
              <a:t>If need be, the DR may ask the SR to “Stand”, “Relax”, or have the athletes “Step down carefully.” The field has been returned to the DR, at this point. The team may spend a moment in conference, take action (i.e. false starts, fall-ins) if needed, and bring the heat back onto the blocks with the DR blowing the long whistle.</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 </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Should a false start or fall-in occur, both the SR and DR mark their sheet independent of one another. The SR initiates the call by approaching the DR, observing first whether radio communication is taking place. The SR uses a phrase that will get the DR’s attention, like, “I have a potential…” The two show their sheet with the markings on the lane of the swimmer who committed the false start, thus solidifying the independence of their calls. If there is a confirmed “False Start” and radios are being used, the Deck Referee will call over the radio “False Start”, lane #. Please note that less is more. No need to say “confirmed” false start as you are called in a false start due to it already being confirmed. Also, no need to add “please write it up and notify the Athlete” as the Chief Judge will be doing their job to follow protocol.</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a:t>
            </a:r>
            <a:br>
              <a:rPr lang="en-US" sz="1800" dirty="0">
                <a:solidFill>
                  <a:srgbClr val="000000"/>
                </a:solidFill>
                <a:effectLst/>
                <a:latin typeface="Calibri" panose="020F0502020204030204" pitchFamily="34" charset="0"/>
                <a:ea typeface="Times New Roman" panose="02020603050405020304" pitchFamily="18" charset="0"/>
              </a:rPr>
            </a:br>
            <a:r>
              <a:rPr lang="en-US" sz="1800" dirty="0">
                <a:solidFill>
                  <a:srgbClr val="000000"/>
                </a:solidFill>
                <a:effectLst/>
                <a:latin typeface="Calibri" panose="020F0502020204030204" pitchFamily="34" charset="0"/>
                <a:ea typeface="Times New Roman" panose="02020603050405020304" pitchFamily="18" charset="0"/>
              </a:rPr>
              <a:t>The goal of effective communication between the SR and DR is to develop a team approach to ensure the best possible outcome for the athletes we serve.</a:t>
            </a:r>
            <a:endParaRPr lang="en-US" dirty="0"/>
          </a:p>
        </p:txBody>
      </p:sp>
      <p:sp>
        <p:nvSpPr>
          <p:cNvPr id="5" name="Slide Number Placeholder 4">
            <a:extLst>
              <a:ext uri="{FF2B5EF4-FFF2-40B4-BE49-F238E27FC236}">
                <a16:creationId xmlns:a16="http://schemas.microsoft.com/office/drawing/2014/main" id="{C53FE1F5-CE0E-B693-77C6-8A6A199F4F43}"/>
              </a:ext>
            </a:extLst>
          </p:cNvPr>
          <p:cNvSpPr>
            <a:spLocks noGrp="1"/>
          </p:cNvSpPr>
          <p:nvPr>
            <p:ph type="sldNum" sz="quarter" idx="11"/>
          </p:nvPr>
        </p:nvSpPr>
        <p:spPr/>
        <p:txBody>
          <a:bodyPr/>
          <a:lstStyle/>
          <a:p>
            <a:pPr>
              <a:defRPr/>
            </a:pPr>
            <a:fld id="{DAA23848-919E-48A9-8869-88CC19ECB096}" type="slidenum">
              <a:rPr lang="en-US" smtClean="0"/>
              <a:pPr>
                <a:defRPr/>
              </a:pPr>
              <a:t>13</a:t>
            </a:fld>
            <a:endParaRPr lang="en-US" dirty="0"/>
          </a:p>
        </p:txBody>
      </p:sp>
      <p:sp>
        <p:nvSpPr>
          <p:cNvPr id="6" name="Title 1">
            <a:extLst>
              <a:ext uri="{FF2B5EF4-FFF2-40B4-BE49-F238E27FC236}">
                <a16:creationId xmlns:a16="http://schemas.microsoft.com/office/drawing/2014/main" id="{0E2BDAFC-0BB1-EC3A-B94C-417AA466700D}"/>
              </a:ext>
            </a:extLst>
          </p:cNvPr>
          <p:cNvSpPr>
            <a:spLocks noGrp="1"/>
          </p:cNvSpPr>
          <p:nvPr>
            <p:ph type="title"/>
          </p:nvPr>
        </p:nvSpPr>
        <p:spPr>
          <a:xfrm>
            <a:off x="0" y="57150"/>
            <a:ext cx="7489825" cy="1054100"/>
          </a:xfrm>
        </p:spPr>
        <p:txBody>
          <a:bodyPr>
            <a:normAutofit/>
          </a:bodyPr>
          <a:lstStyle/>
          <a:p>
            <a:pPr algn="ctr"/>
            <a:br>
              <a:rPr lang="en-US" sz="1800" dirty="0"/>
            </a:br>
            <a:endParaRPr lang="en-US" sz="1800" dirty="0"/>
          </a:p>
        </p:txBody>
      </p:sp>
      <p:sp>
        <p:nvSpPr>
          <p:cNvPr id="4" name="TextBox 3">
            <a:extLst>
              <a:ext uri="{FF2B5EF4-FFF2-40B4-BE49-F238E27FC236}">
                <a16:creationId xmlns:a16="http://schemas.microsoft.com/office/drawing/2014/main" id="{891A5DAE-6EE1-2694-A004-C1A1828EC61F}"/>
              </a:ext>
            </a:extLst>
          </p:cNvPr>
          <p:cNvSpPr txBox="1"/>
          <p:nvPr/>
        </p:nvSpPr>
        <p:spPr>
          <a:xfrm>
            <a:off x="3967637" y="122535"/>
            <a:ext cx="5609499" cy="461665"/>
          </a:xfrm>
          <a:prstGeom prst="rect">
            <a:avLst/>
          </a:prstGeom>
          <a:noFill/>
        </p:spPr>
        <p:txBody>
          <a:bodyPr wrap="square">
            <a:spAutoFit/>
          </a:bodyPr>
          <a:lstStyle/>
          <a:p>
            <a:r>
              <a:rPr lang="en-US" dirty="0">
                <a:solidFill>
                  <a:schemeClr val="bg1"/>
                </a:solidFill>
                <a:latin typeface="+mj-lt"/>
              </a:rPr>
              <a:t>Deck Referee / Starter  Interactions</a:t>
            </a:r>
          </a:p>
        </p:txBody>
      </p:sp>
    </p:spTree>
    <p:extLst>
      <p:ext uri="{BB962C8B-B14F-4D97-AF65-F5344CB8AC3E}">
        <p14:creationId xmlns:p14="http://schemas.microsoft.com/office/powerpoint/2010/main" val="1657751864"/>
      </p:ext>
    </p:extLst>
  </p:cSld>
  <p:clrMapOvr>
    <a:masterClrMapping/>
  </p:clrMapOvr>
  <p:transition spd="med">
    <p:spli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66701-572C-6405-501E-AB066516749A}"/>
              </a:ext>
            </a:extLst>
          </p:cNvPr>
          <p:cNvSpPr>
            <a:spLocks noGrp="1"/>
          </p:cNvSpPr>
          <p:nvPr>
            <p:ph type="title"/>
          </p:nvPr>
        </p:nvSpPr>
        <p:spPr>
          <a:xfrm>
            <a:off x="771532" y="150810"/>
            <a:ext cx="8281987" cy="609600"/>
          </a:xfrm>
        </p:spPr>
        <p:txBody>
          <a:bodyPr/>
          <a:lstStyle/>
          <a:p>
            <a:r>
              <a:rPr lang="en-US" b="1" dirty="0"/>
              <a:t>Establishing a Deck Referee Routine</a:t>
            </a:r>
          </a:p>
        </p:txBody>
      </p:sp>
      <p:sp>
        <p:nvSpPr>
          <p:cNvPr id="3" name="Content Placeholder 2">
            <a:extLst>
              <a:ext uri="{FF2B5EF4-FFF2-40B4-BE49-F238E27FC236}">
                <a16:creationId xmlns:a16="http://schemas.microsoft.com/office/drawing/2014/main" id="{8BE07DAA-6FB3-AEA1-8E0B-B45B0CA93C36}"/>
              </a:ext>
            </a:extLst>
          </p:cNvPr>
          <p:cNvSpPr>
            <a:spLocks noGrp="1"/>
          </p:cNvSpPr>
          <p:nvPr>
            <p:ph idx="1"/>
          </p:nvPr>
        </p:nvSpPr>
        <p:spPr>
          <a:xfrm>
            <a:off x="315119" y="1303351"/>
            <a:ext cx="8471693" cy="5253027"/>
          </a:xfrm>
        </p:spPr>
        <p:txBody>
          <a:bodyPr>
            <a:normAutofit lnSpcReduction="10000"/>
          </a:bodyPr>
          <a:lstStyle/>
          <a:p>
            <a:r>
              <a:rPr lang="en-US" sz="2400" b="1" dirty="0"/>
              <a:t>Position on Deck in the Starter Area</a:t>
            </a:r>
          </a:p>
          <a:p>
            <a:pPr lvl="1"/>
            <a:r>
              <a:rPr lang="en-US" sz="1800" dirty="0"/>
              <a:t>Ask Starter to establish their position before every session in your pre-session conversation. </a:t>
            </a:r>
          </a:p>
          <a:p>
            <a:pPr lvl="1"/>
            <a:r>
              <a:rPr lang="en-US" sz="1800" dirty="0"/>
              <a:t>Communication: Prior to the start of the session, verify that the Timing system operator is ready, as well as your Starter – everyone ready?</a:t>
            </a:r>
          </a:p>
          <a:p>
            <a:r>
              <a:rPr lang="en-US" sz="2400" b="1" dirty="0"/>
              <a:t>Whistle Protocol</a:t>
            </a:r>
          </a:p>
          <a:p>
            <a:pPr lvl="1"/>
            <a:r>
              <a:rPr lang="en-US" sz="1800" b="1" dirty="0"/>
              <a:t>Preliminaries – </a:t>
            </a:r>
            <a:r>
              <a:rPr lang="en-US" sz="1800" dirty="0"/>
              <a:t>short whistles are blown per the Meet Referee’s instructions. The long whistle is blown after the last Athlete finishes their race. The pacing is determined by the Meet Referee’s instructions.</a:t>
            </a:r>
            <a:endParaRPr lang="en-US" sz="1800" b="1" dirty="0"/>
          </a:p>
          <a:p>
            <a:pPr lvl="1"/>
            <a:r>
              <a:rPr lang="en-US" sz="1800" b="1" dirty="0"/>
              <a:t>Finals - </a:t>
            </a:r>
            <a:r>
              <a:rPr lang="en-US" sz="1800" dirty="0"/>
              <a:t>Short whistles are blown after all swimmers have paraded onto deck, removed all extraneous gear, and been announced.  Long Whistle is blown approximately 5 seconds after short whistles</a:t>
            </a:r>
            <a:endParaRPr lang="en-US" sz="2000" dirty="0"/>
          </a:p>
          <a:p>
            <a:r>
              <a:rPr lang="en-US" sz="2400" b="1" dirty="0"/>
              <a:t>Style of Whistles</a:t>
            </a:r>
          </a:p>
          <a:p>
            <a:pPr lvl="1"/>
            <a:r>
              <a:rPr lang="en-US" sz="1800" dirty="0"/>
              <a:t>4 or 5 sharp, crisp short whistles; any more are unnecessary noise.</a:t>
            </a:r>
          </a:p>
          <a:p>
            <a:pPr lvl="1"/>
            <a:r>
              <a:rPr lang="en-US" sz="1800" dirty="0"/>
              <a:t>1st long whistle same volume as shorts</a:t>
            </a:r>
          </a:p>
          <a:p>
            <a:pPr lvl="1"/>
            <a:r>
              <a:rPr lang="en-US" sz="1800" dirty="0"/>
              <a:t>Backstroke – 2nd long whistle should be the same volume as shorts</a:t>
            </a:r>
          </a:p>
          <a:p>
            <a:pPr marL="520700" lvl="1" indent="0">
              <a:buNone/>
            </a:pPr>
            <a:endParaRPr lang="en-US" dirty="0"/>
          </a:p>
        </p:txBody>
      </p:sp>
      <p:sp>
        <p:nvSpPr>
          <p:cNvPr id="5" name="Slide Number Placeholder 4">
            <a:extLst>
              <a:ext uri="{FF2B5EF4-FFF2-40B4-BE49-F238E27FC236}">
                <a16:creationId xmlns:a16="http://schemas.microsoft.com/office/drawing/2014/main" id="{592393F7-7F3D-1E86-2DB2-FA021CCF2710}"/>
              </a:ext>
            </a:extLst>
          </p:cNvPr>
          <p:cNvSpPr>
            <a:spLocks noGrp="1"/>
          </p:cNvSpPr>
          <p:nvPr>
            <p:ph type="sldNum" sz="quarter" idx="11"/>
          </p:nvPr>
        </p:nvSpPr>
        <p:spPr/>
        <p:txBody>
          <a:bodyPr/>
          <a:lstStyle/>
          <a:p>
            <a:pPr>
              <a:defRPr/>
            </a:pPr>
            <a:fld id="{DAA23848-919E-48A9-8869-88CC19ECB096}" type="slidenum">
              <a:rPr lang="en-US" smtClean="0"/>
              <a:pPr>
                <a:defRPr/>
              </a:pPr>
              <a:t>14</a:t>
            </a:fld>
            <a:endParaRPr lang="en-US" dirty="0"/>
          </a:p>
        </p:txBody>
      </p:sp>
    </p:spTree>
    <p:extLst>
      <p:ext uri="{BB962C8B-B14F-4D97-AF65-F5344CB8AC3E}">
        <p14:creationId xmlns:p14="http://schemas.microsoft.com/office/powerpoint/2010/main" val="3164925762"/>
      </p:ext>
    </p:extLst>
  </p:cSld>
  <p:clrMapOvr>
    <a:masterClrMapping/>
  </p:clrMapOvr>
  <p:transition spd="med">
    <p:spli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F7D3F-E470-20B6-0D03-39719A9B37B4}"/>
              </a:ext>
            </a:extLst>
          </p:cNvPr>
          <p:cNvSpPr>
            <a:spLocks noGrp="1"/>
          </p:cNvSpPr>
          <p:nvPr>
            <p:ph type="title"/>
          </p:nvPr>
        </p:nvSpPr>
        <p:spPr>
          <a:xfrm>
            <a:off x="791137" y="142339"/>
            <a:ext cx="8281987" cy="609600"/>
          </a:xfrm>
        </p:spPr>
        <p:txBody>
          <a:bodyPr/>
          <a:lstStyle/>
          <a:p>
            <a:r>
              <a:rPr lang="en-US" b="1" dirty="0"/>
              <a:t>Establishing a Deck Referee Routine</a:t>
            </a:r>
            <a:endParaRPr lang="en-US" dirty="0"/>
          </a:p>
        </p:txBody>
      </p:sp>
      <p:sp>
        <p:nvSpPr>
          <p:cNvPr id="3" name="Content Placeholder 2">
            <a:extLst>
              <a:ext uri="{FF2B5EF4-FFF2-40B4-BE49-F238E27FC236}">
                <a16:creationId xmlns:a16="http://schemas.microsoft.com/office/drawing/2014/main" id="{FBC08FCE-8930-288A-992C-9BBAD39D24AF}"/>
              </a:ext>
            </a:extLst>
          </p:cNvPr>
          <p:cNvSpPr>
            <a:spLocks noGrp="1"/>
          </p:cNvSpPr>
          <p:nvPr>
            <p:ph idx="1"/>
          </p:nvPr>
        </p:nvSpPr>
        <p:spPr>
          <a:xfrm>
            <a:off x="350838" y="1038602"/>
            <a:ext cx="8513762" cy="5605086"/>
          </a:xfrm>
        </p:spPr>
        <p:txBody>
          <a:bodyPr/>
          <a:lstStyle/>
          <a:p>
            <a:r>
              <a:rPr lang="en-US" sz="2800" b="1" dirty="0"/>
              <a:t>USA Swimming - Hand Off Protocol</a:t>
            </a:r>
            <a:endParaRPr lang="en-US" sz="2400" b="1" dirty="0"/>
          </a:p>
          <a:p>
            <a:pPr lvl="1"/>
            <a:r>
              <a:rPr lang="en-US" sz="2400" b="1" dirty="0"/>
              <a:t>Protocol</a:t>
            </a:r>
          </a:p>
          <a:p>
            <a:pPr lvl="2"/>
            <a:r>
              <a:rPr lang="en-US" sz="2400" dirty="0"/>
              <a:t>Forward Start – </a:t>
            </a:r>
            <a:r>
              <a:rPr lang="en-US" sz="2200" dirty="0"/>
              <a:t>after all the swimmers have stepped onto the blocks and all are steady in their position</a:t>
            </a:r>
          </a:p>
          <a:p>
            <a:pPr lvl="2"/>
            <a:r>
              <a:rPr lang="en-US" sz="2400" dirty="0"/>
              <a:t>Backstroke Starts – </a:t>
            </a:r>
          </a:p>
          <a:p>
            <a:pPr lvl="3"/>
            <a:r>
              <a:rPr lang="en-US" sz="2200" dirty="0"/>
              <a:t>With Backstroke Ledges: Start End Judges move forward to the edge of the pool at the first long whistle (can observe if there are any issues with the ledges) At the second long whistle the SE Judge shall observe the placement of toes, one toe from each foot must be in contact with the touch pad (or wall if no touch pads). After the toes are in the correct starting position, the SE Judge shall look forward / down the length of the pool. When all SE Judges look up, the Deck Referee shall then turn the heat over to the Starter. </a:t>
            </a:r>
          </a:p>
        </p:txBody>
      </p:sp>
      <p:sp>
        <p:nvSpPr>
          <p:cNvPr id="5" name="Slide Number Placeholder 4">
            <a:extLst>
              <a:ext uri="{FF2B5EF4-FFF2-40B4-BE49-F238E27FC236}">
                <a16:creationId xmlns:a16="http://schemas.microsoft.com/office/drawing/2014/main" id="{ECBAE776-BCDC-C7E7-3FC7-BCCA839C28E8}"/>
              </a:ext>
            </a:extLst>
          </p:cNvPr>
          <p:cNvSpPr>
            <a:spLocks noGrp="1"/>
          </p:cNvSpPr>
          <p:nvPr>
            <p:ph type="sldNum" sz="quarter" idx="11"/>
          </p:nvPr>
        </p:nvSpPr>
        <p:spPr/>
        <p:txBody>
          <a:bodyPr/>
          <a:lstStyle/>
          <a:p>
            <a:pPr>
              <a:defRPr/>
            </a:pPr>
            <a:endParaRPr lang="en-US" dirty="0"/>
          </a:p>
        </p:txBody>
      </p:sp>
    </p:spTree>
    <p:extLst>
      <p:ext uri="{BB962C8B-B14F-4D97-AF65-F5344CB8AC3E}">
        <p14:creationId xmlns:p14="http://schemas.microsoft.com/office/powerpoint/2010/main" val="2581982260"/>
      </p:ext>
    </p:extLst>
  </p:cSld>
  <p:clrMapOvr>
    <a:masterClrMapping/>
  </p:clrMapOvr>
  <p:transition spd="med">
    <p:spli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23C41C-FA97-2554-1ADD-B3B36671D6EC}"/>
              </a:ext>
            </a:extLst>
          </p:cNvPr>
          <p:cNvSpPr>
            <a:spLocks noGrp="1"/>
          </p:cNvSpPr>
          <p:nvPr>
            <p:ph idx="1"/>
          </p:nvPr>
        </p:nvSpPr>
        <p:spPr>
          <a:xfrm>
            <a:off x="350838" y="868356"/>
            <a:ext cx="8513762" cy="5602294"/>
          </a:xfrm>
        </p:spPr>
        <p:txBody>
          <a:bodyPr/>
          <a:lstStyle/>
          <a:p>
            <a:endParaRPr lang="en-US" sz="2400" b="1" dirty="0"/>
          </a:p>
          <a:p>
            <a:r>
              <a:rPr lang="en-US" sz="2400" b="1" dirty="0"/>
              <a:t>Several things to Consider Prior to Hand Off on Backstroke Starts with Ledges:</a:t>
            </a:r>
          </a:p>
          <a:p>
            <a:pPr lvl="1"/>
            <a:r>
              <a:rPr lang="en-US" sz="2400" b="1" dirty="0"/>
              <a:t>Are you able to recognize if the straps are twisted</a:t>
            </a:r>
            <a:endParaRPr lang="en-US" sz="2400" dirty="0"/>
          </a:p>
          <a:p>
            <a:pPr lvl="2"/>
            <a:r>
              <a:rPr lang="en-US" sz="2400" dirty="0"/>
              <a:t>Is there a process/staff to ensure integrity of the ledge</a:t>
            </a:r>
          </a:p>
          <a:p>
            <a:pPr lvl="3"/>
            <a:r>
              <a:rPr lang="en-US" sz="2000" dirty="0"/>
              <a:t>Can you radio for the Start Area CJ to assist? or</a:t>
            </a:r>
          </a:p>
          <a:p>
            <a:pPr lvl="3"/>
            <a:r>
              <a:rPr lang="en-US" sz="2000" dirty="0"/>
              <a:t>Are there facility staff assigned to assist in this process?</a:t>
            </a:r>
            <a:endParaRPr lang="en-US" sz="2400" dirty="0"/>
          </a:p>
          <a:p>
            <a:pPr lvl="1"/>
            <a:r>
              <a:rPr lang="en-US" sz="2400" b="1" dirty="0"/>
              <a:t>Are the Start End Judges still looking down?</a:t>
            </a:r>
          </a:p>
          <a:p>
            <a:pPr lvl="1"/>
            <a:r>
              <a:rPr lang="en-US" sz="2400" b="1" dirty="0"/>
              <a:t>Are the Start End Judges instructing the Athlete regarding placement of feet?</a:t>
            </a:r>
          </a:p>
          <a:p>
            <a:pPr lvl="1"/>
            <a:r>
              <a:rPr lang="en-US" sz="2400" b="1" dirty="0"/>
              <a:t>Is there another concern that would delay the hand off?</a:t>
            </a:r>
          </a:p>
          <a:p>
            <a:pPr lvl="1"/>
            <a:endParaRPr lang="en-US" sz="2400" b="1" dirty="0"/>
          </a:p>
          <a:p>
            <a:pPr marL="520700" lvl="1" indent="0">
              <a:buNone/>
            </a:pPr>
            <a:r>
              <a:rPr lang="en-US" sz="2400" b="1" dirty="0"/>
              <a:t>                                                                              </a:t>
            </a:r>
          </a:p>
        </p:txBody>
      </p:sp>
      <p:sp>
        <p:nvSpPr>
          <p:cNvPr id="5" name="Slide Number Placeholder 4">
            <a:extLst>
              <a:ext uri="{FF2B5EF4-FFF2-40B4-BE49-F238E27FC236}">
                <a16:creationId xmlns:a16="http://schemas.microsoft.com/office/drawing/2014/main" id="{B2DD6D6A-AC6F-8D87-B8FF-711D91A6579F}"/>
              </a:ext>
            </a:extLst>
          </p:cNvPr>
          <p:cNvSpPr>
            <a:spLocks noGrp="1"/>
          </p:cNvSpPr>
          <p:nvPr>
            <p:ph type="sldNum" sz="quarter" idx="11"/>
          </p:nvPr>
        </p:nvSpPr>
        <p:spPr/>
        <p:txBody>
          <a:bodyPr/>
          <a:lstStyle/>
          <a:p>
            <a:pPr>
              <a:defRPr/>
            </a:pPr>
            <a:fld id="{DAA23848-919E-48A9-8869-88CC19ECB096}" type="slidenum">
              <a:rPr lang="en-US" smtClean="0"/>
              <a:pPr>
                <a:defRPr/>
              </a:pPr>
              <a:t>16</a:t>
            </a:fld>
            <a:endParaRPr lang="en-US" dirty="0"/>
          </a:p>
        </p:txBody>
      </p:sp>
      <p:sp>
        <p:nvSpPr>
          <p:cNvPr id="6" name="Title 1">
            <a:extLst>
              <a:ext uri="{FF2B5EF4-FFF2-40B4-BE49-F238E27FC236}">
                <a16:creationId xmlns:a16="http://schemas.microsoft.com/office/drawing/2014/main" id="{330AA388-C6B0-A6C9-F639-A7CE68FD6469}"/>
              </a:ext>
            </a:extLst>
          </p:cNvPr>
          <p:cNvSpPr>
            <a:spLocks noGrp="1"/>
          </p:cNvSpPr>
          <p:nvPr>
            <p:ph type="title"/>
          </p:nvPr>
        </p:nvSpPr>
        <p:spPr/>
        <p:txBody>
          <a:bodyPr/>
          <a:lstStyle/>
          <a:p>
            <a:r>
              <a:rPr lang="en-US" b="1" dirty="0"/>
              <a:t>Establishing a Deck Referee Routine</a:t>
            </a:r>
            <a:endParaRPr lang="en-US" dirty="0"/>
          </a:p>
        </p:txBody>
      </p:sp>
      <p:pic>
        <p:nvPicPr>
          <p:cNvPr id="2" name="Picture 1">
            <a:extLst>
              <a:ext uri="{FF2B5EF4-FFF2-40B4-BE49-F238E27FC236}">
                <a16:creationId xmlns:a16="http://schemas.microsoft.com/office/drawing/2014/main" id="{2F17A4AB-94E3-F9AC-2C4B-EE8D4ABC2C35}"/>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2907953625"/>
      </p:ext>
    </p:extLst>
  </p:cSld>
  <p:clrMapOvr>
    <a:masterClrMapping/>
  </p:clrMapOvr>
  <p:transition spd="med">
    <p:spli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BF8E2-E543-6370-72A1-530FFA48B098}"/>
              </a:ext>
            </a:extLst>
          </p:cNvPr>
          <p:cNvSpPr>
            <a:spLocks noGrp="1"/>
          </p:cNvSpPr>
          <p:nvPr>
            <p:ph type="title"/>
          </p:nvPr>
        </p:nvSpPr>
        <p:spPr/>
        <p:txBody>
          <a:bodyPr/>
          <a:lstStyle/>
          <a:p>
            <a:r>
              <a:rPr lang="en-US" b="1" dirty="0"/>
              <a:t>Establishing a Deck Referee Routine</a:t>
            </a:r>
          </a:p>
        </p:txBody>
      </p:sp>
      <p:sp>
        <p:nvSpPr>
          <p:cNvPr id="3" name="Content Placeholder 2">
            <a:extLst>
              <a:ext uri="{FF2B5EF4-FFF2-40B4-BE49-F238E27FC236}">
                <a16:creationId xmlns:a16="http://schemas.microsoft.com/office/drawing/2014/main" id="{B23A335E-A208-F6C0-7669-563EDA8C8CD9}"/>
              </a:ext>
            </a:extLst>
          </p:cNvPr>
          <p:cNvSpPr>
            <a:spLocks noGrp="1"/>
          </p:cNvSpPr>
          <p:nvPr>
            <p:ph idx="1"/>
          </p:nvPr>
        </p:nvSpPr>
        <p:spPr>
          <a:xfrm>
            <a:off x="350838" y="868356"/>
            <a:ext cx="8513762" cy="5775332"/>
          </a:xfrm>
        </p:spPr>
        <p:txBody>
          <a:bodyPr/>
          <a:lstStyle/>
          <a:p>
            <a:pPr marL="0" indent="0">
              <a:buNone/>
            </a:pPr>
            <a:endParaRPr lang="en-US" sz="1800" b="1" dirty="0"/>
          </a:p>
          <a:p>
            <a:r>
              <a:rPr lang="en-US" sz="2400" b="1" dirty="0"/>
              <a:t>After the Start</a:t>
            </a:r>
          </a:p>
          <a:p>
            <a:pPr lvl="2"/>
            <a:r>
              <a:rPr lang="en-US" sz="2000" dirty="0"/>
              <a:t>Observe head-ups on all swimmers</a:t>
            </a:r>
          </a:p>
          <a:p>
            <a:pPr lvl="2"/>
            <a:r>
              <a:rPr lang="en-US" sz="2000" dirty="0"/>
              <a:t>Check Scoreboard</a:t>
            </a:r>
          </a:p>
          <a:p>
            <a:pPr lvl="2"/>
            <a:r>
              <a:rPr lang="en-US" sz="2000" dirty="0"/>
              <a:t>Check Start End Judges, then Stroke Judges (15M mark)</a:t>
            </a:r>
          </a:p>
          <a:p>
            <a:pPr lvl="2"/>
            <a:r>
              <a:rPr lang="en-US" sz="2000" dirty="0"/>
              <a:t>Check Heat Sheet; mark False Starts</a:t>
            </a:r>
          </a:p>
          <a:p>
            <a:pPr lvl="2"/>
            <a:r>
              <a:rPr lang="en-US" sz="2000" dirty="0"/>
              <a:t>Radio in No Shows, Declared False Starts, False Starts</a:t>
            </a:r>
          </a:p>
          <a:p>
            <a:pPr marL="927100" lvl="2" indent="0">
              <a:buNone/>
            </a:pPr>
            <a:r>
              <a:rPr lang="en-US" sz="1800" dirty="0"/>
              <a:t> </a:t>
            </a:r>
          </a:p>
          <a:p>
            <a:r>
              <a:rPr lang="en-US" sz="2400" b="1" dirty="0"/>
              <a:t>While the Swimmers are Racing</a:t>
            </a:r>
          </a:p>
          <a:p>
            <a:pPr lvl="2"/>
            <a:r>
              <a:rPr lang="en-US" sz="2000" dirty="0"/>
              <a:t>Scan the venue for safety issues (wires, cords, ledges in the water)</a:t>
            </a:r>
          </a:p>
          <a:p>
            <a:pPr lvl="2"/>
            <a:r>
              <a:rPr lang="en-US" sz="2000" dirty="0"/>
              <a:t>Return gaze to check Judges</a:t>
            </a:r>
          </a:p>
          <a:p>
            <a:pPr lvl="2"/>
            <a:r>
              <a:rPr lang="en-US" sz="2000" dirty="0"/>
              <a:t>Timers</a:t>
            </a:r>
          </a:p>
          <a:p>
            <a:pPr lvl="2"/>
            <a:endParaRPr lang="en-US" sz="2000" dirty="0"/>
          </a:p>
          <a:p>
            <a:pPr marL="927100" lvl="2" indent="0">
              <a:buNone/>
            </a:pPr>
            <a:endParaRPr lang="en-US" sz="2000" dirty="0"/>
          </a:p>
          <a:p>
            <a:pPr marL="927100" lvl="2" indent="0">
              <a:buNone/>
            </a:pPr>
            <a:r>
              <a:rPr lang="en-US" sz="2000" dirty="0"/>
              <a:t>                                                                                     </a:t>
            </a:r>
          </a:p>
          <a:p>
            <a:endParaRPr lang="en-US" sz="1800" b="1" dirty="0"/>
          </a:p>
          <a:p>
            <a:pPr marL="0" indent="0">
              <a:buNone/>
            </a:pPr>
            <a:endParaRPr lang="en-US" sz="2000" b="1" dirty="0"/>
          </a:p>
          <a:p>
            <a:pPr marL="0" indent="0">
              <a:buNone/>
            </a:pPr>
            <a:endParaRPr lang="en-US" dirty="0"/>
          </a:p>
        </p:txBody>
      </p:sp>
      <p:sp>
        <p:nvSpPr>
          <p:cNvPr id="5" name="Slide Number Placeholder 4">
            <a:extLst>
              <a:ext uri="{FF2B5EF4-FFF2-40B4-BE49-F238E27FC236}">
                <a16:creationId xmlns:a16="http://schemas.microsoft.com/office/drawing/2014/main" id="{BCE07C5E-E194-DCFF-375F-B3728BFC2F0D}"/>
              </a:ext>
            </a:extLst>
          </p:cNvPr>
          <p:cNvSpPr>
            <a:spLocks noGrp="1"/>
          </p:cNvSpPr>
          <p:nvPr>
            <p:ph type="sldNum" sz="quarter" idx="11"/>
          </p:nvPr>
        </p:nvSpPr>
        <p:spPr/>
        <p:txBody>
          <a:bodyPr/>
          <a:lstStyle/>
          <a:p>
            <a:pPr>
              <a:defRPr/>
            </a:pPr>
            <a:fld id="{DAA23848-919E-48A9-8869-88CC19ECB096}" type="slidenum">
              <a:rPr lang="en-US" smtClean="0"/>
              <a:pPr>
                <a:defRPr/>
              </a:pPr>
              <a:t>17</a:t>
            </a:fld>
            <a:endParaRPr lang="en-US" dirty="0"/>
          </a:p>
        </p:txBody>
      </p:sp>
      <p:pic>
        <p:nvPicPr>
          <p:cNvPr id="4" name="Picture 3">
            <a:extLst>
              <a:ext uri="{FF2B5EF4-FFF2-40B4-BE49-F238E27FC236}">
                <a16:creationId xmlns:a16="http://schemas.microsoft.com/office/drawing/2014/main" id="{860823A1-6CBA-3F1D-8CC4-467FF89C7FF7}"/>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1664930056"/>
      </p:ext>
    </p:extLst>
  </p:cSld>
  <p:clrMapOvr>
    <a:masterClrMapping/>
  </p:clrMapOvr>
  <p:transition spd="med">
    <p:spli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9904A-447C-D075-45A6-7A67314CC766}"/>
              </a:ext>
            </a:extLst>
          </p:cNvPr>
          <p:cNvSpPr>
            <a:spLocks noGrp="1"/>
          </p:cNvSpPr>
          <p:nvPr>
            <p:ph type="title"/>
          </p:nvPr>
        </p:nvSpPr>
        <p:spPr/>
        <p:txBody>
          <a:bodyPr/>
          <a:lstStyle/>
          <a:p>
            <a:r>
              <a:rPr lang="en-US" b="1" dirty="0"/>
              <a:t>Establishing a Deck Referee Routine</a:t>
            </a:r>
          </a:p>
        </p:txBody>
      </p:sp>
      <p:sp>
        <p:nvSpPr>
          <p:cNvPr id="3" name="Content Placeholder 2">
            <a:extLst>
              <a:ext uri="{FF2B5EF4-FFF2-40B4-BE49-F238E27FC236}">
                <a16:creationId xmlns:a16="http://schemas.microsoft.com/office/drawing/2014/main" id="{30CD46B1-BD35-6950-CCD9-04B4C7FBBECC}"/>
              </a:ext>
            </a:extLst>
          </p:cNvPr>
          <p:cNvSpPr>
            <a:spLocks noGrp="1"/>
          </p:cNvSpPr>
          <p:nvPr>
            <p:ph idx="1"/>
          </p:nvPr>
        </p:nvSpPr>
        <p:spPr>
          <a:xfrm>
            <a:off x="433388" y="1070767"/>
            <a:ext cx="8513762" cy="5536407"/>
          </a:xfrm>
        </p:spPr>
        <p:txBody>
          <a:bodyPr/>
          <a:lstStyle/>
          <a:p>
            <a:endParaRPr lang="en-US" sz="2000" b="1" dirty="0"/>
          </a:p>
          <a:p>
            <a:r>
              <a:rPr lang="en-US" sz="2400" b="1" dirty="0"/>
              <a:t>As the Swimmers are Finishing</a:t>
            </a:r>
          </a:p>
          <a:p>
            <a:pPr lvl="2"/>
            <a:r>
              <a:rPr lang="en-US" sz="2000" dirty="0"/>
              <a:t>Complete processing of paperwork – DQs</a:t>
            </a:r>
          </a:p>
          <a:p>
            <a:pPr lvl="2"/>
            <a:r>
              <a:rPr lang="en-US" sz="2000" dirty="0"/>
              <a:t>Be cognizant of your last swimmer</a:t>
            </a:r>
          </a:p>
          <a:p>
            <a:pPr lvl="3"/>
            <a:r>
              <a:rPr lang="en-US" sz="2000" dirty="0"/>
              <a:t>Count heads again</a:t>
            </a:r>
          </a:p>
          <a:p>
            <a:pPr lvl="3"/>
            <a:endParaRPr lang="en-US" sz="1600" dirty="0"/>
          </a:p>
          <a:p>
            <a:r>
              <a:rPr lang="en-US" sz="2400" b="1" dirty="0"/>
              <a:t>After the Last swimmer has Touched</a:t>
            </a:r>
          </a:p>
          <a:p>
            <a:pPr lvl="2"/>
            <a:r>
              <a:rPr lang="en-US" sz="2000" dirty="0"/>
              <a:t>Depends on Fly-over vs Clearing pool</a:t>
            </a:r>
          </a:p>
          <a:p>
            <a:pPr lvl="2"/>
            <a:r>
              <a:rPr lang="en-US" sz="2000" dirty="0"/>
              <a:t>May need to instruct Starter to clear the pool</a:t>
            </a:r>
          </a:p>
          <a:p>
            <a:pPr lvl="3"/>
            <a:r>
              <a:rPr lang="en-US" sz="2000" dirty="0"/>
              <a:t>Used judiciously</a:t>
            </a:r>
          </a:p>
          <a:p>
            <a:pPr lvl="3"/>
            <a:r>
              <a:rPr lang="en-US" sz="2000" dirty="0"/>
              <a:t>Always “Thank you, Ladies/Gentlemen”, or if mixed events, then “ Thank you, Swimmers”</a:t>
            </a:r>
          </a:p>
          <a:p>
            <a:endParaRPr lang="en-US" sz="2000" b="1" dirty="0"/>
          </a:p>
          <a:p>
            <a:endParaRPr lang="en-US" sz="2000" b="1" dirty="0"/>
          </a:p>
          <a:p>
            <a:pPr marL="0" indent="0">
              <a:buNone/>
            </a:pPr>
            <a:r>
              <a:rPr lang="en-US" sz="2000" b="1" dirty="0"/>
              <a:t>                                                                                                           </a:t>
            </a:r>
          </a:p>
          <a:p>
            <a:endParaRPr lang="en-US" dirty="0"/>
          </a:p>
        </p:txBody>
      </p:sp>
      <p:sp>
        <p:nvSpPr>
          <p:cNvPr id="5" name="Slide Number Placeholder 4">
            <a:extLst>
              <a:ext uri="{FF2B5EF4-FFF2-40B4-BE49-F238E27FC236}">
                <a16:creationId xmlns:a16="http://schemas.microsoft.com/office/drawing/2014/main" id="{7762E7D8-B29B-AA47-2AF2-8EDBFB40506D}"/>
              </a:ext>
            </a:extLst>
          </p:cNvPr>
          <p:cNvSpPr>
            <a:spLocks noGrp="1"/>
          </p:cNvSpPr>
          <p:nvPr>
            <p:ph type="sldNum" sz="quarter" idx="11"/>
          </p:nvPr>
        </p:nvSpPr>
        <p:spPr/>
        <p:txBody>
          <a:bodyPr/>
          <a:lstStyle/>
          <a:p>
            <a:pPr>
              <a:defRPr/>
            </a:pPr>
            <a:fld id="{DAA23848-919E-48A9-8869-88CC19ECB096}" type="slidenum">
              <a:rPr lang="en-US" smtClean="0"/>
              <a:pPr>
                <a:defRPr/>
              </a:pPr>
              <a:t>18</a:t>
            </a:fld>
            <a:endParaRPr lang="en-US" dirty="0"/>
          </a:p>
        </p:txBody>
      </p:sp>
      <p:pic>
        <p:nvPicPr>
          <p:cNvPr id="4" name="Picture 3">
            <a:extLst>
              <a:ext uri="{FF2B5EF4-FFF2-40B4-BE49-F238E27FC236}">
                <a16:creationId xmlns:a16="http://schemas.microsoft.com/office/drawing/2014/main" id="{4F764BB2-DD44-B880-5F68-A68ECB876CB2}"/>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347349019"/>
      </p:ext>
    </p:extLst>
  </p:cSld>
  <p:clrMapOvr>
    <a:masterClrMapping/>
  </p:clrMapOvr>
  <p:transition spd="med">
    <p:spli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A226-DE34-DB3A-FE93-694A520FD70D}"/>
              </a:ext>
            </a:extLst>
          </p:cNvPr>
          <p:cNvSpPr>
            <a:spLocks noGrp="1"/>
          </p:cNvSpPr>
          <p:nvPr>
            <p:ph type="title"/>
          </p:nvPr>
        </p:nvSpPr>
        <p:spPr/>
        <p:txBody>
          <a:bodyPr/>
          <a:lstStyle/>
          <a:p>
            <a:r>
              <a:rPr lang="en-US" dirty="0"/>
              <a:t>DQ Procedures</a:t>
            </a:r>
          </a:p>
        </p:txBody>
      </p:sp>
      <p:sp>
        <p:nvSpPr>
          <p:cNvPr id="3" name="Content Placeholder 2">
            <a:extLst>
              <a:ext uri="{FF2B5EF4-FFF2-40B4-BE49-F238E27FC236}">
                <a16:creationId xmlns:a16="http://schemas.microsoft.com/office/drawing/2014/main" id="{60B2E2AC-1C73-DCF3-6858-74D90CFED0C2}"/>
              </a:ext>
            </a:extLst>
          </p:cNvPr>
          <p:cNvSpPr>
            <a:spLocks noGrp="1"/>
          </p:cNvSpPr>
          <p:nvPr>
            <p:ph idx="1"/>
          </p:nvPr>
        </p:nvSpPr>
        <p:spPr>
          <a:xfrm>
            <a:off x="350838" y="1054100"/>
            <a:ext cx="8513762" cy="5589588"/>
          </a:xfrm>
        </p:spPr>
        <p:txBody>
          <a:bodyPr/>
          <a:lstStyle/>
          <a:p>
            <a:r>
              <a:rPr lang="en-US" sz="2400" dirty="0"/>
              <a:t>DQ slips</a:t>
            </a:r>
          </a:p>
          <a:p>
            <a:r>
              <a:rPr lang="en-US" sz="2400" dirty="0"/>
              <a:t>Radio protocol</a:t>
            </a:r>
          </a:p>
          <a:p>
            <a:r>
              <a:rPr lang="en-US" sz="2400" dirty="0"/>
              <a:t>Accept/reject; ask for clarification if unable to decide in a timely manner.</a:t>
            </a:r>
          </a:p>
          <a:p>
            <a:r>
              <a:rPr lang="en-US" sz="2400" dirty="0"/>
              <a:t>Potential disqualification clarification:  Garbled radio transmission, or language used in the call. A personal conversation may be needed for clarification. The CJ may suggest “needs further discussion” based upon the Judge’s call.</a:t>
            </a:r>
          </a:p>
          <a:p>
            <a:r>
              <a:rPr lang="en-US" sz="2400" dirty="0"/>
              <a:t>Record DQs, FSs, DFSs, &amp; NSs on your heat sheet. Have a system that works for you that allows you to track the meet.</a:t>
            </a:r>
          </a:p>
          <a:p>
            <a:r>
              <a:rPr lang="en-US" sz="2400" dirty="0"/>
              <a:t>Notification to swimmer- by Chief Judges or Stroke and Turn Judge.</a:t>
            </a:r>
          </a:p>
          <a:p>
            <a:pPr marL="0" indent="0">
              <a:buNone/>
            </a:pPr>
            <a:r>
              <a:rPr lang="en-US" sz="2400" dirty="0"/>
              <a:t>                                                                                       </a:t>
            </a:r>
          </a:p>
          <a:p>
            <a:pPr marL="0" indent="0">
              <a:buNone/>
            </a:pPr>
            <a:endParaRPr lang="en-US" sz="2400" dirty="0"/>
          </a:p>
          <a:p>
            <a:endParaRPr lang="en-US" dirty="0"/>
          </a:p>
        </p:txBody>
      </p:sp>
      <p:sp>
        <p:nvSpPr>
          <p:cNvPr id="4" name="Footer Placeholder 3">
            <a:extLst>
              <a:ext uri="{FF2B5EF4-FFF2-40B4-BE49-F238E27FC236}">
                <a16:creationId xmlns:a16="http://schemas.microsoft.com/office/drawing/2014/main" id="{24909CC8-9D9C-025C-B1E7-D439D79CB995}"/>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C76C4D95-3398-75B4-1FCA-F5AAA45E6EE0}"/>
              </a:ext>
            </a:extLst>
          </p:cNvPr>
          <p:cNvSpPr>
            <a:spLocks noGrp="1"/>
          </p:cNvSpPr>
          <p:nvPr>
            <p:ph type="sldNum" sz="quarter" idx="11"/>
          </p:nvPr>
        </p:nvSpPr>
        <p:spPr/>
        <p:txBody>
          <a:bodyPr/>
          <a:lstStyle/>
          <a:p>
            <a:pPr>
              <a:defRPr/>
            </a:pPr>
            <a:fld id="{DAA23848-919E-48A9-8869-88CC19ECB096}" type="slidenum">
              <a:rPr lang="en-US" smtClean="0"/>
              <a:pPr>
                <a:defRPr/>
              </a:pPr>
              <a:t>19</a:t>
            </a:fld>
            <a:endParaRPr lang="en-US" dirty="0"/>
          </a:p>
        </p:txBody>
      </p:sp>
      <p:pic>
        <p:nvPicPr>
          <p:cNvPr id="6" name="Picture 5">
            <a:extLst>
              <a:ext uri="{FF2B5EF4-FFF2-40B4-BE49-F238E27FC236}">
                <a16:creationId xmlns:a16="http://schemas.microsoft.com/office/drawing/2014/main" id="{EEF21A84-0104-8D3D-ADAC-C0E60778E30C}"/>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2191503514"/>
      </p:ext>
    </p:extLst>
  </p:cSld>
  <p:clrMapOvr>
    <a:masterClrMapping/>
  </p:clrMapOvr>
  <p:transition spd="med">
    <p:spli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AAB7B-686F-8DE8-A79E-4EA8C08ACB91}"/>
            </a:ext>
          </a:extLst>
        </p:cNvPr>
        <p:cNvGrpSpPr/>
        <p:nvPr/>
      </p:nvGrpSpPr>
      <p:grpSpPr>
        <a:xfrm>
          <a:off x="0" y="0"/>
          <a:ext cx="0" cy="0"/>
          <a:chOff x="0" y="0"/>
          <a:chExt cx="0" cy="0"/>
        </a:xfrm>
      </p:grpSpPr>
      <p:sp>
        <p:nvSpPr>
          <p:cNvPr id="4099" name="Slide Number Placeholder 4">
            <a:extLst>
              <a:ext uri="{FF2B5EF4-FFF2-40B4-BE49-F238E27FC236}">
                <a16:creationId xmlns:a16="http://schemas.microsoft.com/office/drawing/2014/main" id="{F4129C6B-2B33-CEEC-C52B-0A83B384973C}"/>
              </a:ext>
            </a:extLst>
          </p:cNvPr>
          <p:cNvSpPr>
            <a:spLocks noGrp="1"/>
          </p:cNvSpPr>
          <p:nvPr>
            <p:ph type="sldNum" sz="quarter" idx="11"/>
          </p:nvPr>
        </p:nvSpPr>
        <p:spPr>
          <a:noFill/>
        </p:spPr>
        <p:txBody>
          <a:bodyPr/>
          <a:lstStyle/>
          <a:p>
            <a:fld id="{5120D084-4807-4985-99B6-7AAB13F91ECB}" type="slidenum">
              <a:rPr lang="en-US" smtClean="0"/>
              <a:pPr/>
              <a:t>2</a:t>
            </a:fld>
            <a:endParaRPr lang="en-US" dirty="0"/>
          </a:p>
        </p:txBody>
      </p:sp>
      <p:sp>
        <p:nvSpPr>
          <p:cNvPr id="4100" name="Rectangle 2">
            <a:extLst>
              <a:ext uri="{FF2B5EF4-FFF2-40B4-BE49-F238E27FC236}">
                <a16:creationId xmlns:a16="http://schemas.microsoft.com/office/drawing/2014/main" id="{AD23EA79-58B7-96DF-4D59-EFE424CAFC97}"/>
              </a:ext>
            </a:extLst>
          </p:cNvPr>
          <p:cNvSpPr>
            <a:spLocks noGrp="1" noChangeArrowheads="1"/>
          </p:cNvSpPr>
          <p:nvPr>
            <p:ph type="title"/>
          </p:nvPr>
        </p:nvSpPr>
        <p:spPr>
          <a:xfrm>
            <a:off x="1595897" y="113087"/>
            <a:ext cx="7147259" cy="609600"/>
          </a:xfrm>
          <a:noFill/>
        </p:spPr>
        <p:txBody>
          <a:bodyPr lIns="90487" tIns="44450" rIns="90487" bIns="44450"/>
          <a:lstStyle/>
          <a:p>
            <a:r>
              <a:rPr lang="en-US" b="1" dirty="0"/>
              <a:t>Clinic Goals</a:t>
            </a:r>
          </a:p>
        </p:txBody>
      </p:sp>
      <p:sp>
        <p:nvSpPr>
          <p:cNvPr id="4101" name="Rectangle 3">
            <a:extLst>
              <a:ext uri="{FF2B5EF4-FFF2-40B4-BE49-F238E27FC236}">
                <a16:creationId xmlns:a16="http://schemas.microsoft.com/office/drawing/2014/main" id="{79DF2F86-70C1-0508-CAEC-857FC07EB4F2}"/>
              </a:ext>
            </a:extLst>
          </p:cNvPr>
          <p:cNvSpPr>
            <a:spLocks noGrp="1" noChangeArrowheads="1"/>
          </p:cNvSpPr>
          <p:nvPr>
            <p:ph type="body" idx="1"/>
          </p:nvPr>
        </p:nvSpPr>
        <p:spPr>
          <a:xfrm>
            <a:off x="253218" y="927848"/>
            <a:ext cx="8595360" cy="5679327"/>
          </a:xfrm>
          <a:noFill/>
        </p:spPr>
        <p:txBody>
          <a:bodyPr lIns="90487" tIns="44450" rIns="90487" bIns="44450"/>
          <a:lstStyle/>
          <a:p>
            <a:pPr marL="0" indent="0" algn="ctr">
              <a:buNone/>
              <a:tabLst>
                <a:tab pos="7315200" algn="r"/>
              </a:tabLst>
            </a:pPr>
            <a:r>
              <a:rPr lang="en-US" sz="2800" b="1" dirty="0">
                <a:latin typeface="Arial" charset="0"/>
              </a:rPr>
              <a:t>GOALS FOR TODAY’S CLINIC:</a:t>
            </a:r>
            <a:endParaRPr lang="en-US" sz="3200" dirty="0">
              <a:latin typeface="Arial" charset="0"/>
            </a:endParaRPr>
          </a:p>
          <a:p>
            <a:pPr marL="914400" lvl="1" indent="-228600">
              <a:tabLst>
                <a:tab pos="7315200" algn="r"/>
              </a:tabLst>
            </a:pPr>
            <a:r>
              <a:rPr lang="en-US" sz="3200" dirty="0">
                <a:latin typeface="Arial" charset="0"/>
              </a:rPr>
              <a:t>You will learn about the Deck Referee Routine and Protocols</a:t>
            </a:r>
          </a:p>
          <a:p>
            <a:pPr marL="914400" lvl="1" indent="-228600">
              <a:tabLst>
                <a:tab pos="7315200" algn="r"/>
              </a:tabLst>
            </a:pPr>
            <a:r>
              <a:rPr lang="en-US" sz="3200" dirty="0">
                <a:latin typeface="Arial" charset="0"/>
              </a:rPr>
              <a:t>You will learn about the essential communication between the DR and SR</a:t>
            </a:r>
          </a:p>
          <a:p>
            <a:pPr marL="914400" lvl="1" indent="-228600">
              <a:tabLst>
                <a:tab pos="7315200" algn="r"/>
              </a:tabLst>
            </a:pPr>
            <a:r>
              <a:rPr lang="en-US" sz="3200" dirty="0">
                <a:latin typeface="Arial" charset="0"/>
              </a:rPr>
              <a:t>We will cover the following topics</a:t>
            </a:r>
          </a:p>
          <a:p>
            <a:pPr marL="914400" lvl="1" indent="-228600">
              <a:tabLst>
                <a:tab pos="7315200" algn="r"/>
              </a:tabLst>
            </a:pPr>
            <a:r>
              <a:rPr lang="en-US" sz="2000" dirty="0">
                <a:latin typeface="Arial" charset="0"/>
              </a:rPr>
              <a:t>The Team</a:t>
            </a:r>
          </a:p>
          <a:p>
            <a:pPr marL="914400" lvl="1" indent="-228600">
              <a:tabLst>
                <a:tab pos="7315200" algn="r"/>
              </a:tabLst>
            </a:pPr>
            <a:r>
              <a:rPr lang="en-US" sz="2000" dirty="0">
                <a:latin typeface="Arial" charset="0"/>
              </a:rPr>
              <a:t>Pre-Meet</a:t>
            </a:r>
          </a:p>
          <a:p>
            <a:pPr marL="914400" lvl="1" indent="-228600">
              <a:tabLst>
                <a:tab pos="7315200" algn="r"/>
              </a:tabLst>
            </a:pPr>
            <a:r>
              <a:rPr lang="en-US" sz="2000" dirty="0">
                <a:latin typeface="Arial" charset="0"/>
              </a:rPr>
              <a:t>During Meet</a:t>
            </a:r>
          </a:p>
          <a:p>
            <a:pPr marL="914400" lvl="1" indent="-228600">
              <a:tabLst>
                <a:tab pos="7315200" algn="r"/>
              </a:tabLst>
            </a:pPr>
            <a:r>
              <a:rPr lang="en-US" sz="2000" dirty="0">
                <a:latin typeface="Arial" charset="0"/>
              </a:rPr>
              <a:t>Interacting with Coaches</a:t>
            </a:r>
          </a:p>
          <a:p>
            <a:pPr marL="914400" lvl="1" indent="-228600">
              <a:tabLst>
                <a:tab pos="7315200" algn="r"/>
              </a:tabLst>
            </a:pPr>
            <a:r>
              <a:rPr lang="en-US" sz="2000" dirty="0">
                <a:latin typeface="Arial" charset="0"/>
              </a:rPr>
              <a:t>Other things that come up</a:t>
            </a:r>
          </a:p>
          <a:p>
            <a:pPr marL="914400" lvl="1" indent="-228600">
              <a:tabLst>
                <a:tab pos="7315200" algn="r"/>
              </a:tabLst>
            </a:pPr>
            <a:endParaRPr lang="en-US" sz="3200" dirty="0">
              <a:latin typeface="Arial" charset="0"/>
            </a:endParaRPr>
          </a:p>
          <a:p>
            <a:pPr marL="685800" lvl="1" indent="0">
              <a:buNone/>
              <a:tabLst>
                <a:tab pos="7315200" algn="r"/>
              </a:tabLst>
            </a:pPr>
            <a:endParaRPr lang="en-US" sz="1000" dirty="0">
              <a:latin typeface="Arial" charset="0"/>
            </a:endParaRPr>
          </a:p>
          <a:p>
            <a:pPr marL="914400" lvl="1" indent="-228600">
              <a:buNone/>
              <a:tabLst>
                <a:tab pos="7315200" algn="r"/>
              </a:tabLst>
            </a:pPr>
            <a:endParaRPr lang="en-US" sz="1000" dirty="0">
              <a:latin typeface="Arial" charset="0"/>
            </a:endParaRPr>
          </a:p>
          <a:p>
            <a:pPr marL="914400" lvl="1" indent="-228600">
              <a:tabLst>
                <a:tab pos="7315200" algn="r"/>
              </a:tabLst>
            </a:pPr>
            <a:endParaRPr lang="en-US" sz="2400" i="1" dirty="0">
              <a:latin typeface="Arial" charset="0"/>
            </a:endParaRPr>
          </a:p>
          <a:p>
            <a:pPr marL="914400" lvl="1" indent="-228600">
              <a:buNone/>
              <a:tabLst>
                <a:tab pos="7315200" algn="r"/>
              </a:tabLst>
            </a:pPr>
            <a:r>
              <a:rPr lang="en-US" sz="3200" dirty="0">
                <a:latin typeface="Arial" charset="0"/>
              </a:rPr>
              <a:t>                                            </a:t>
            </a:r>
          </a:p>
          <a:p>
            <a:pPr marL="685800" lvl="1" indent="0">
              <a:buNone/>
              <a:tabLst>
                <a:tab pos="7315200" algn="r"/>
              </a:tabLst>
            </a:pPr>
            <a:endParaRPr lang="en-US" sz="2400" dirty="0">
              <a:latin typeface="Arial" charset="0"/>
            </a:endParaRPr>
          </a:p>
          <a:p>
            <a:pPr marL="685800" lvl="1" indent="0">
              <a:buNone/>
              <a:tabLst>
                <a:tab pos="7315200" algn="r"/>
              </a:tabLst>
            </a:pPr>
            <a:endParaRPr lang="en-US" sz="1800" dirty="0">
              <a:latin typeface="Arial" charset="0"/>
            </a:endParaRPr>
          </a:p>
        </p:txBody>
      </p:sp>
      <p:sp>
        <p:nvSpPr>
          <p:cNvPr id="4102" name="Rectangle 4">
            <a:extLst>
              <a:ext uri="{FF2B5EF4-FFF2-40B4-BE49-F238E27FC236}">
                <a16:creationId xmlns:a16="http://schemas.microsoft.com/office/drawing/2014/main" id="{BDE48529-4DF5-414F-D109-7F91C7FE1A52}"/>
              </a:ext>
            </a:extLst>
          </p:cNvPr>
          <p:cNvSpPr>
            <a:spLocks noChangeArrowheads="1"/>
          </p:cNvSpPr>
          <p:nvPr/>
        </p:nvSpPr>
        <p:spPr bwMode="auto">
          <a:xfrm>
            <a:off x="2422525" y="60325"/>
            <a:ext cx="184150" cy="457200"/>
          </a:xfrm>
          <a:prstGeom prst="rect">
            <a:avLst/>
          </a:prstGeom>
          <a:noFill/>
          <a:ln w="12700">
            <a:noFill/>
            <a:miter lim="800000"/>
            <a:headEnd/>
            <a:tailEnd/>
          </a:ln>
        </p:spPr>
        <p:txBody>
          <a:bodyPr wrap="none">
            <a:spAutoFit/>
          </a:bodyPr>
          <a:lstStyle/>
          <a:p>
            <a:endParaRPr lang="en-US" dirty="0"/>
          </a:p>
        </p:txBody>
      </p:sp>
      <p:pic>
        <p:nvPicPr>
          <p:cNvPr id="2" name="Picture 1">
            <a:extLst>
              <a:ext uri="{FF2B5EF4-FFF2-40B4-BE49-F238E27FC236}">
                <a16:creationId xmlns:a16="http://schemas.microsoft.com/office/drawing/2014/main" id="{1D554800-5180-EC02-190D-FB438C8E07D4}"/>
              </a:ext>
            </a:extLst>
          </p:cNvPr>
          <p:cNvPicPr>
            <a:picLocks noChangeAspect="1"/>
          </p:cNvPicPr>
          <p:nvPr/>
        </p:nvPicPr>
        <p:blipFill>
          <a:blip r:embed="rId3"/>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3149748570"/>
      </p:ext>
    </p:extLst>
  </p:cSld>
  <p:clrMapOvr>
    <a:masterClrMapping/>
  </p:clrMapOvr>
  <p:transition>
    <p:wheel spokes="8"/>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A33A2-759F-3BCF-4AEC-F1B6C5924832}"/>
              </a:ext>
            </a:extLst>
          </p:cNvPr>
          <p:cNvSpPr>
            <a:spLocks noGrp="1"/>
          </p:cNvSpPr>
          <p:nvPr>
            <p:ph type="title"/>
          </p:nvPr>
        </p:nvSpPr>
        <p:spPr/>
        <p:txBody>
          <a:bodyPr/>
          <a:lstStyle/>
          <a:p>
            <a:r>
              <a:rPr lang="en-US" dirty="0"/>
              <a:t>Swim-Offs</a:t>
            </a:r>
          </a:p>
        </p:txBody>
      </p:sp>
      <p:sp>
        <p:nvSpPr>
          <p:cNvPr id="3" name="Content Placeholder 2">
            <a:extLst>
              <a:ext uri="{FF2B5EF4-FFF2-40B4-BE49-F238E27FC236}">
                <a16:creationId xmlns:a16="http://schemas.microsoft.com/office/drawing/2014/main" id="{5E0B3403-4064-666C-52E6-41BDCBB338DC}"/>
              </a:ext>
            </a:extLst>
          </p:cNvPr>
          <p:cNvSpPr>
            <a:spLocks noGrp="1"/>
          </p:cNvSpPr>
          <p:nvPr>
            <p:ph idx="1"/>
          </p:nvPr>
        </p:nvSpPr>
        <p:spPr/>
        <p:txBody>
          <a:bodyPr/>
          <a:lstStyle/>
          <a:p>
            <a:r>
              <a:rPr lang="en-US" dirty="0"/>
              <a:t>Swim-Offs: At Championship Meets where there is a Prelims session and a Finals session, the Deck Referees may be asked to arrange the Swim-Offs. </a:t>
            </a:r>
          </a:p>
          <a:p>
            <a:r>
              <a:rPr lang="en-US" dirty="0"/>
              <a:t>After a Deck Referee’s rotation, they should make their way over to the Admin. Table to verify if there are any potential Swim-Offs. Any ties are denoted on the results sheet with an asterisk (*). You are looking for any ties that would possibly move an Athlete in another group of finalists, or if an alternate might move into a championship heat, or a few place past the finalists in case of scratches. If there are any potential Swim-Offs, ask for a copy of the results to go and speak to the Coaches of the Athletes in the potential Swim-Off. Ask when they would like to swim the swim-off. (Remember, the swim-off must take place within 45 minutes of the Athlete’s last preliminary race). Never schedule a swim-off just prior to Finals. In rare cases, say if one Athlete has left the facility, a swim-off may be conducted prior to warm-ups for Finals commencing. </a:t>
            </a:r>
          </a:p>
          <a:p>
            <a:r>
              <a:rPr lang="en-US" dirty="0"/>
              <a:t>If the Coaches and Athletes agree to have a swim-off, take the information and let the Admin. Team know so that they can prepare the paperwork, i.e. Timer sheets, Deck Referee, Starter, Timing System Operator, etc. Also, let your Chief Judge Team know so that Officials will be available.</a:t>
            </a:r>
          </a:p>
        </p:txBody>
      </p:sp>
      <p:sp>
        <p:nvSpPr>
          <p:cNvPr id="4" name="Footer Placeholder 3">
            <a:extLst>
              <a:ext uri="{FF2B5EF4-FFF2-40B4-BE49-F238E27FC236}">
                <a16:creationId xmlns:a16="http://schemas.microsoft.com/office/drawing/2014/main" id="{F7D18189-26BE-3C5E-9B5B-2D80CDFD6FC2}"/>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B07DC383-FB91-1EB1-DF1A-D3F667B7AEE0}"/>
              </a:ext>
            </a:extLst>
          </p:cNvPr>
          <p:cNvSpPr>
            <a:spLocks noGrp="1"/>
          </p:cNvSpPr>
          <p:nvPr>
            <p:ph type="sldNum" sz="quarter" idx="11"/>
          </p:nvPr>
        </p:nvSpPr>
        <p:spPr/>
        <p:txBody>
          <a:bodyPr/>
          <a:lstStyle/>
          <a:p>
            <a:pPr>
              <a:defRPr/>
            </a:pPr>
            <a:fld id="{DAA23848-919E-48A9-8869-88CC19ECB096}" type="slidenum">
              <a:rPr lang="en-US" smtClean="0"/>
              <a:pPr>
                <a:defRPr/>
              </a:pPr>
              <a:t>20</a:t>
            </a:fld>
            <a:endParaRPr lang="en-US" dirty="0"/>
          </a:p>
        </p:txBody>
      </p:sp>
    </p:spTree>
    <p:extLst>
      <p:ext uri="{BB962C8B-B14F-4D97-AF65-F5344CB8AC3E}">
        <p14:creationId xmlns:p14="http://schemas.microsoft.com/office/powerpoint/2010/main" val="3051994224"/>
      </p:ext>
    </p:extLst>
  </p:cSld>
  <p:clrMapOvr>
    <a:masterClrMapping/>
  </p:clrMapOvr>
  <p:transition spd="med">
    <p:spli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6B64B-8D72-DB3E-BCA7-B526DFA2E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BC2DE-A478-0250-0CA6-71E3E8D30345}"/>
              </a:ext>
            </a:extLst>
          </p:cNvPr>
          <p:cNvSpPr>
            <a:spLocks noGrp="1"/>
          </p:cNvSpPr>
          <p:nvPr>
            <p:ph type="title"/>
          </p:nvPr>
        </p:nvSpPr>
        <p:spPr/>
        <p:txBody>
          <a:bodyPr/>
          <a:lstStyle/>
          <a:p>
            <a:r>
              <a:rPr lang="en-US" dirty="0"/>
              <a:t>DQ Procedures</a:t>
            </a:r>
          </a:p>
        </p:txBody>
      </p:sp>
      <p:sp>
        <p:nvSpPr>
          <p:cNvPr id="3" name="Content Placeholder 2">
            <a:extLst>
              <a:ext uri="{FF2B5EF4-FFF2-40B4-BE49-F238E27FC236}">
                <a16:creationId xmlns:a16="http://schemas.microsoft.com/office/drawing/2014/main" id="{710CB77F-1294-E5B6-D6FC-BB1CC6B6D899}"/>
              </a:ext>
            </a:extLst>
          </p:cNvPr>
          <p:cNvSpPr>
            <a:spLocks noGrp="1"/>
          </p:cNvSpPr>
          <p:nvPr>
            <p:ph idx="1"/>
          </p:nvPr>
        </p:nvSpPr>
        <p:spPr>
          <a:xfrm>
            <a:off x="350838" y="1054100"/>
            <a:ext cx="8513762" cy="5589588"/>
          </a:xfrm>
        </p:spPr>
        <p:txBody>
          <a:bodyPr/>
          <a:lstStyle/>
          <a:p>
            <a:r>
              <a:rPr lang="en-US" sz="2400" dirty="0"/>
              <a:t>Handling a Protest</a:t>
            </a:r>
          </a:p>
          <a:p>
            <a:pPr lvl="1"/>
            <a:r>
              <a:rPr lang="en-US" sz="2000" dirty="0"/>
              <a:t>If a Coach should come to you with a protest and you are </a:t>
            </a:r>
          </a:p>
          <a:p>
            <a:pPr marL="520700" lvl="1" indent="0">
              <a:buNone/>
            </a:pPr>
            <a:r>
              <a:rPr lang="en-US" sz="2000" dirty="0"/>
              <a:t>     “On-Duty”, try and get the “next-up” Deck Referee to fill for you </a:t>
            </a:r>
          </a:p>
          <a:p>
            <a:pPr marL="520700" lvl="1" indent="0">
              <a:buNone/>
            </a:pPr>
            <a:r>
              <a:rPr lang="en-US" sz="2000" dirty="0"/>
              <a:t>	   if one is available. If not, let the Coach know that you will be        	   done in about “x” minutes and you will come and find them.   	   Never “blow-off” a Coach, EVER! After listening to the Coach’s concern, find the TLCJ, or another Chief Judge to go and investigate. When they come back with the information and can “paint the picture” of what happened to your satisfaction and you choose to uphold the call, go to the Coach and inform them of your decision. If, after the Chief Judge comes back to you and you are still not comfortable, go to the Judge who made the call to investigate further. After making your decision, report to the Coach. Remember, the Coach can always take their protest to the Meet Referee.</a:t>
            </a:r>
          </a:p>
          <a:p>
            <a:pPr marL="520700" lvl="1" indent="0">
              <a:buNone/>
            </a:pPr>
            <a:r>
              <a:rPr lang="en-US" sz="2000" dirty="0"/>
              <a:t>Remember, if there is a protest, let the Admin. Team know to hold the results. Also, let them know the final outcome so that they can release the results.</a:t>
            </a:r>
          </a:p>
          <a:p>
            <a:pPr marL="520700" lvl="1" indent="0">
              <a:buNone/>
            </a:pPr>
            <a:r>
              <a:rPr lang="en-US" sz="2000" dirty="0"/>
              <a:t>                                                            </a:t>
            </a:r>
          </a:p>
          <a:p>
            <a:pPr marL="0" indent="0">
              <a:buNone/>
            </a:pPr>
            <a:r>
              <a:rPr lang="en-US" sz="2400" dirty="0"/>
              <a:t>                                                                                       </a:t>
            </a:r>
          </a:p>
          <a:p>
            <a:pPr marL="0" indent="0">
              <a:buNone/>
            </a:pPr>
            <a:endParaRPr lang="en-US" sz="2400" dirty="0"/>
          </a:p>
          <a:p>
            <a:endParaRPr lang="en-US" dirty="0"/>
          </a:p>
        </p:txBody>
      </p:sp>
      <p:sp>
        <p:nvSpPr>
          <p:cNvPr id="4" name="Footer Placeholder 3">
            <a:extLst>
              <a:ext uri="{FF2B5EF4-FFF2-40B4-BE49-F238E27FC236}">
                <a16:creationId xmlns:a16="http://schemas.microsoft.com/office/drawing/2014/main" id="{4C5C318D-CB78-34FA-D6A9-F8C343EA9531}"/>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1DA46148-C336-08D0-CF12-F064C639C3C8}"/>
              </a:ext>
            </a:extLst>
          </p:cNvPr>
          <p:cNvSpPr>
            <a:spLocks noGrp="1"/>
          </p:cNvSpPr>
          <p:nvPr>
            <p:ph type="sldNum" sz="quarter" idx="11"/>
          </p:nvPr>
        </p:nvSpPr>
        <p:spPr/>
        <p:txBody>
          <a:bodyPr/>
          <a:lstStyle/>
          <a:p>
            <a:pPr>
              <a:defRPr/>
            </a:pPr>
            <a:fld id="{DAA23848-919E-48A9-8869-88CC19ECB096}" type="slidenum">
              <a:rPr lang="en-US" smtClean="0"/>
              <a:pPr>
                <a:defRPr/>
              </a:pPr>
              <a:t>21</a:t>
            </a:fld>
            <a:endParaRPr lang="en-US" dirty="0"/>
          </a:p>
        </p:txBody>
      </p:sp>
      <p:pic>
        <p:nvPicPr>
          <p:cNvPr id="6" name="Picture 5">
            <a:extLst>
              <a:ext uri="{FF2B5EF4-FFF2-40B4-BE49-F238E27FC236}">
                <a16:creationId xmlns:a16="http://schemas.microsoft.com/office/drawing/2014/main" id="{159EE5AB-226D-1E3E-3793-F4FA906D1A1F}"/>
              </a:ext>
            </a:extLst>
          </p:cNvPr>
          <p:cNvPicPr>
            <a:picLocks noChangeAspect="1"/>
          </p:cNvPicPr>
          <p:nvPr/>
        </p:nvPicPr>
        <p:blipFill>
          <a:blip r:embed="rId2"/>
          <a:stretch>
            <a:fillRect/>
          </a:stretch>
        </p:blipFill>
        <p:spPr>
          <a:xfrm>
            <a:off x="6643688" y="5997575"/>
            <a:ext cx="2500312" cy="839788"/>
          </a:xfrm>
          <a:prstGeom prst="rect">
            <a:avLst/>
          </a:prstGeom>
        </p:spPr>
      </p:pic>
    </p:spTree>
    <p:extLst>
      <p:ext uri="{BB962C8B-B14F-4D97-AF65-F5344CB8AC3E}">
        <p14:creationId xmlns:p14="http://schemas.microsoft.com/office/powerpoint/2010/main" val="2625092671"/>
      </p:ext>
    </p:extLst>
  </p:cSld>
  <p:clrMapOvr>
    <a:masterClrMapping/>
  </p:clrMapOvr>
  <p:transition spd="med">
    <p:spli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B9D0D-B65F-D288-8DEE-41FDBC850D12}"/>
              </a:ext>
            </a:extLst>
          </p:cNvPr>
          <p:cNvSpPr>
            <a:spLocks noGrp="1"/>
          </p:cNvSpPr>
          <p:nvPr>
            <p:ph type="title"/>
          </p:nvPr>
        </p:nvSpPr>
        <p:spPr/>
        <p:txBody>
          <a:bodyPr/>
          <a:lstStyle/>
          <a:p>
            <a:r>
              <a:rPr lang="en-US" dirty="0"/>
              <a:t>Splitting a Heat</a:t>
            </a:r>
          </a:p>
        </p:txBody>
      </p:sp>
      <p:sp>
        <p:nvSpPr>
          <p:cNvPr id="3" name="Content Placeholder 2">
            <a:extLst>
              <a:ext uri="{FF2B5EF4-FFF2-40B4-BE49-F238E27FC236}">
                <a16:creationId xmlns:a16="http://schemas.microsoft.com/office/drawing/2014/main" id="{12C0A908-822A-18EB-56E5-E82735F49D35}"/>
              </a:ext>
            </a:extLst>
          </p:cNvPr>
          <p:cNvSpPr>
            <a:spLocks noGrp="1"/>
          </p:cNvSpPr>
          <p:nvPr>
            <p:ph idx="1"/>
          </p:nvPr>
        </p:nvSpPr>
        <p:spPr/>
        <p:txBody>
          <a:bodyPr/>
          <a:lstStyle/>
          <a:p>
            <a:r>
              <a:rPr lang="en-US" dirty="0"/>
              <a:t>Splitting a Heat – This may be done by the Admin. Team prior to the event being swam. If not, you as the Deck Referee need to be able to do this quickly and efficiently! Always have the Starter communicate to the Athletes as to what is happening.</a:t>
            </a:r>
          </a:p>
          <a:p>
            <a:r>
              <a:rPr lang="en-US" dirty="0"/>
              <a:t>Almost always, splitting a heat is usually to put an Athlete into the event in the spot that they would have been seeded in. The reason for this could be that they were scratched incorrectly, or other reasons that the Meet Referee or Admin. Referee may know off.</a:t>
            </a:r>
          </a:p>
          <a:p>
            <a:r>
              <a:rPr lang="en-US" dirty="0"/>
              <a:t>The standard protocol for splitting a heat is to have the entire heat come to the blocks. Have the Starter announce that you are going to split the heat. Have the Starter tell the outside lanes (1 and 8 for this example) to step back. Let them know that they will be swimming in the next heat (if heat 2 is being split, the next heat will be heat 2A). Tell the Starter to inform the Athletes that heat 3 will swim after heat 2A.  Send the heat with lanes 2 through 7.</a:t>
            </a:r>
          </a:p>
          <a:p>
            <a:r>
              <a:rPr lang="en-US" dirty="0"/>
              <a:t>For heat 2A, the Athlete that is being added will be in lane 4 (if 8 lanes are being used). Lane 1 will go to lane 3, Lane 8 will go to lane 5. Have the CJ go to the Lane Timers to write down the added heat.</a:t>
            </a:r>
          </a:p>
          <a:p>
            <a:r>
              <a:rPr lang="en-US" dirty="0"/>
              <a:t>Remember, clear communication is key! We want the Athletes to not be stressed!</a:t>
            </a:r>
          </a:p>
        </p:txBody>
      </p:sp>
      <p:sp>
        <p:nvSpPr>
          <p:cNvPr id="5" name="Slide Number Placeholder 4">
            <a:extLst>
              <a:ext uri="{FF2B5EF4-FFF2-40B4-BE49-F238E27FC236}">
                <a16:creationId xmlns:a16="http://schemas.microsoft.com/office/drawing/2014/main" id="{087EF2F7-E286-E65F-4B9F-8FF15068F3D0}"/>
              </a:ext>
            </a:extLst>
          </p:cNvPr>
          <p:cNvSpPr>
            <a:spLocks noGrp="1"/>
          </p:cNvSpPr>
          <p:nvPr>
            <p:ph type="sldNum" sz="quarter" idx="11"/>
          </p:nvPr>
        </p:nvSpPr>
        <p:spPr/>
        <p:txBody>
          <a:bodyPr/>
          <a:lstStyle/>
          <a:p>
            <a:pPr>
              <a:defRPr/>
            </a:pPr>
            <a:fld id="{DAA23848-919E-48A9-8869-88CC19ECB096}" type="slidenum">
              <a:rPr lang="en-US" smtClean="0"/>
              <a:pPr>
                <a:defRPr/>
              </a:pPr>
              <a:t>22</a:t>
            </a:fld>
            <a:endParaRPr lang="en-US" dirty="0"/>
          </a:p>
        </p:txBody>
      </p:sp>
    </p:spTree>
    <p:extLst>
      <p:ext uri="{BB962C8B-B14F-4D97-AF65-F5344CB8AC3E}">
        <p14:creationId xmlns:p14="http://schemas.microsoft.com/office/powerpoint/2010/main" val="3162197013"/>
      </p:ext>
    </p:extLst>
  </p:cSld>
  <p:clrMapOvr>
    <a:masterClrMapping/>
  </p:clrMapOvr>
  <p:transition spd="med">
    <p:spli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E2E9C-78A0-B14C-8EB8-210A9C1DBD03}"/>
              </a:ext>
            </a:extLst>
          </p:cNvPr>
          <p:cNvSpPr>
            <a:spLocks noGrp="1"/>
          </p:cNvSpPr>
          <p:nvPr>
            <p:ph type="title"/>
          </p:nvPr>
        </p:nvSpPr>
        <p:spPr/>
        <p:txBody>
          <a:bodyPr/>
          <a:lstStyle/>
          <a:p>
            <a:r>
              <a:rPr lang="en-US" dirty="0"/>
              <a:t>Other Thoughts</a:t>
            </a:r>
          </a:p>
        </p:txBody>
      </p:sp>
      <p:sp>
        <p:nvSpPr>
          <p:cNvPr id="3" name="Content Placeholder 2">
            <a:extLst>
              <a:ext uri="{FF2B5EF4-FFF2-40B4-BE49-F238E27FC236}">
                <a16:creationId xmlns:a16="http://schemas.microsoft.com/office/drawing/2014/main" id="{5C32E2F6-4E52-93A9-C2A4-7A85EDD7DB04}"/>
              </a:ext>
            </a:extLst>
          </p:cNvPr>
          <p:cNvSpPr>
            <a:spLocks noGrp="1"/>
          </p:cNvSpPr>
          <p:nvPr>
            <p:ph idx="1"/>
          </p:nvPr>
        </p:nvSpPr>
        <p:spPr>
          <a:xfrm>
            <a:off x="350838" y="1054100"/>
            <a:ext cx="8513762" cy="5589588"/>
          </a:xfrm>
        </p:spPr>
        <p:txBody>
          <a:bodyPr/>
          <a:lstStyle/>
          <a:p>
            <a:r>
              <a:rPr lang="en-US" sz="2400" dirty="0"/>
              <a:t>Primarily focus on the race – the Chief Judges (if used) are watching the officials</a:t>
            </a:r>
          </a:p>
          <a:p>
            <a:pPr lvl="1"/>
            <a:r>
              <a:rPr lang="en-US" sz="1800" dirty="0"/>
              <a:t>Consider your “body language”</a:t>
            </a:r>
          </a:p>
          <a:p>
            <a:pPr lvl="1"/>
            <a:r>
              <a:rPr lang="en-US" sz="1800" dirty="0"/>
              <a:t>Don’t “hang out” with the Starter; avoid long conversations</a:t>
            </a:r>
          </a:p>
          <a:p>
            <a:pPr lvl="1"/>
            <a:r>
              <a:rPr lang="en-US" sz="1800" dirty="0"/>
              <a:t>Keep focus on the pool; NEVER turn your back to the pool</a:t>
            </a:r>
          </a:p>
          <a:p>
            <a:pPr lvl="1"/>
            <a:r>
              <a:rPr lang="en-US" sz="1800" dirty="0"/>
              <a:t>By observing the race, you might see the same infraction as a Judge</a:t>
            </a:r>
          </a:p>
          <a:p>
            <a:pPr lvl="1"/>
            <a:r>
              <a:rPr lang="en-US" sz="1800" dirty="0"/>
              <a:t>Try to anticipate what the call might be </a:t>
            </a:r>
          </a:p>
          <a:p>
            <a:pPr lvl="1"/>
            <a:r>
              <a:rPr lang="en-US" sz="1800" dirty="0"/>
              <a:t>Keep the “Admin. table” informed of DQ’s, no show’s, lane/heat changes, etc. </a:t>
            </a:r>
          </a:p>
          <a:p>
            <a:pPr lvl="1"/>
            <a:r>
              <a:rPr lang="en-US" sz="1800" dirty="0"/>
              <a:t>Use your Chief Judges when possible as they are your concierge</a:t>
            </a:r>
            <a:r>
              <a:rPr lang="en-US" sz="2000" dirty="0"/>
              <a:t> </a:t>
            </a:r>
            <a:r>
              <a:rPr lang="en-US" sz="1800" dirty="0"/>
              <a:t>(not to ever excuse an Athlete. That is your job should it be necessary).   </a:t>
            </a:r>
          </a:p>
          <a:p>
            <a:pPr lvl="1"/>
            <a:r>
              <a:rPr lang="en-US" sz="1800" dirty="0"/>
              <a:t>Note: Never, Ever watch a video during the Meet!             </a:t>
            </a:r>
          </a:p>
          <a:p>
            <a:pPr lvl="1"/>
            <a:r>
              <a:rPr lang="en-US" sz="2400" dirty="0"/>
              <a:t>Remember, it’s your pool! You also set the Meet pace, precedent, and feel for the session. A calm demeanor is infectious.</a:t>
            </a:r>
          </a:p>
          <a:p>
            <a:pPr marL="0" indent="0">
              <a:buNone/>
            </a:pPr>
            <a:endParaRPr lang="en-US" sz="2400" dirty="0"/>
          </a:p>
          <a:p>
            <a:pPr marL="0" indent="0">
              <a:buNone/>
            </a:pPr>
            <a:r>
              <a:rPr lang="en-US" sz="2400" dirty="0"/>
              <a:t>                                                                                              </a:t>
            </a:r>
          </a:p>
          <a:p>
            <a:endParaRPr lang="en-US" dirty="0"/>
          </a:p>
        </p:txBody>
      </p:sp>
      <p:sp>
        <p:nvSpPr>
          <p:cNvPr id="4" name="Footer Placeholder 3">
            <a:extLst>
              <a:ext uri="{FF2B5EF4-FFF2-40B4-BE49-F238E27FC236}">
                <a16:creationId xmlns:a16="http://schemas.microsoft.com/office/drawing/2014/main" id="{AA42CC25-0650-6B58-2286-2E45A3E25D50}"/>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66223E2A-C4C6-0DEB-16B7-C9F2E17A5E7C}"/>
              </a:ext>
            </a:extLst>
          </p:cNvPr>
          <p:cNvSpPr>
            <a:spLocks noGrp="1"/>
          </p:cNvSpPr>
          <p:nvPr>
            <p:ph type="sldNum" sz="quarter" idx="11"/>
          </p:nvPr>
        </p:nvSpPr>
        <p:spPr/>
        <p:txBody>
          <a:bodyPr/>
          <a:lstStyle/>
          <a:p>
            <a:pPr>
              <a:defRPr/>
            </a:pPr>
            <a:fld id="{DAA23848-919E-48A9-8869-88CC19ECB096}" type="slidenum">
              <a:rPr lang="en-US" smtClean="0"/>
              <a:pPr>
                <a:defRPr/>
              </a:pPr>
              <a:t>23</a:t>
            </a:fld>
            <a:endParaRPr lang="en-US" dirty="0"/>
          </a:p>
        </p:txBody>
      </p:sp>
      <p:pic>
        <p:nvPicPr>
          <p:cNvPr id="6" name="Picture 5">
            <a:extLst>
              <a:ext uri="{FF2B5EF4-FFF2-40B4-BE49-F238E27FC236}">
                <a16:creationId xmlns:a16="http://schemas.microsoft.com/office/drawing/2014/main" id="{BDB9631A-64B4-65FD-A7D7-B5D967EEE04A}"/>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324489885"/>
      </p:ext>
    </p:extLst>
  </p:cSld>
  <p:clrMapOvr>
    <a:masterClrMapping/>
  </p:clrMapOvr>
  <p:transition spd="med">
    <p:spli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IS A FALSE START?</a:t>
            </a:r>
            <a:endParaRPr lang="en-US" dirty="0"/>
          </a:p>
        </p:txBody>
      </p:sp>
      <p:sp>
        <p:nvSpPr>
          <p:cNvPr id="3" name="Content Placeholder 2"/>
          <p:cNvSpPr>
            <a:spLocks noGrp="1"/>
          </p:cNvSpPr>
          <p:nvPr>
            <p:ph idx="1"/>
          </p:nvPr>
        </p:nvSpPr>
        <p:spPr>
          <a:xfrm>
            <a:off x="457200" y="1090864"/>
            <a:ext cx="8229600" cy="5035300"/>
          </a:xfrm>
        </p:spPr>
        <p:txBody>
          <a:bodyPr>
            <a:normAutofit fontScale="70000" lnSpcReduction="20000"/>
          </a:bodyPr>
          <a:lstStyle/>
          <a:p>
            <a:pPr marL="0" indent="0">
              <a:buNone/>
            </a:pPr>
            <a:endParaRPr lang="en-US" sz="4200" dirty="0"/>
          </a:p>
          <a:p>
            <a:r>
              <a:rPr lang="en-US" sz="4200" dirty="0"/>
              <a:t>The rules state… “When all swimmers are stationary, the starter shall give the starting signal” (101.1.2C), and,</a:t>
            </a:r>
          </a:p>
          <a:p>
            <a:r>
              <a:rPr lang="en-US" sz="4200" dirty="0"/>
              <a:t>“</a:t>
            </a:r>
            <a:r>
              <a:rPr lang="en-US" sz="4000" dirty="0"/>
              <a:t>Any swimmer initiating a start before the signal may be disqualified if the Referee independently observes and confirms the Starter’s observation that a violation occurred.  Swimmers remaining on the starting blocks shall be relieved from their starting positions with a "stand" command and may step off the blocks.</a:t>
            </a:r>
            <a:r>
              <a:rPr lang="en-US" sz="4200" dirty="0"/>
              <a:t>”(101.1.3A).</a:t>
            </a:r>
          </a:p>
          <a:p>
            <a:r>
              <a:rPr lang="en-US" sz="4200" dirty="0"/>
              <a:t>So, what constitutes a false start?  These scenarios should help you paint the picture. </a:t>
            </a:r>
          </a:p>
          <a:p>
            <a:endParaRPr lang="en-US" dirty="0"/>
          </a:p>
          <a:p>
            <a:endParaRPr lang="en-US" dirty="0"/>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1648813266"/>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1000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FALSE START SCENARIO #1</a:t>
            </a:r>
            <a:endParaRPr lang="en-US" dirty="0"/>
          </a:p>
        </p:txBody>
      </p:sp>
      <p:sp>
        <p:nvSpPr>
          <p:cNvPr id="3" name="Content Placeholder 2"/>
          <p:cNvSpPr>
            <a:spLocks noGrp="1"/>
          </p:cNvSpPr>
          <p:nvPr>
            <p:ph idx="1"/>
          </p:nvPr>
        </p:nvSpPr>
        <p:spPr/>
        <p:txBody>
          <a:bodyPr>
            <a:normAutofit lnSpcReduction="10000"/>
          </a:bodyPr>
          <a:lstStyle/>
          <a:p>
            <a:r>
              <a:rPr lang="en-US" dirty="0"/>
              <a:t>Swimmer leaves the set or stationary position prior to the starting signal.  The starting signal is then given. The race proceeds and, assuming the Starter observed the early start and the Deck Referee independently observes and confirms the Starter’s observation, the offending swimmer is disqualified at the conclusion of the race. </a:t>
            </a:r>
          </a:p>
          <a:p>
            <a:r>
              <a:rPr lang="en-US" dirty="0"/>
              <a:t>Rule 101.1.3B applies. </a:t>
            </a:r>
            <a:r>
              <a:rPr lang="en-US" u="sng" dirty="0">
                <a:solidFill>
                  <a:srgbClr val="FF0000"/>
                </a:solidFill>
              </a:rPr>
              <a:t>This is a false start</a:t>
            </a:r>
            <a:r>
              <a:rPr lang="en-US" dirty="0"/>
              <a:t>.</a:t>
            </a:r>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25</a:t>
            </a:fld>
            <a:endParaRPr lang="en-US" dirty="0">
              <a:solidFill>
                <a:prstClr val="black">
                  <a:tint val="75000"/>
                </a:prstClr>
              </a:solidFill>
            </a:endParaRPr>
          </a:p>
        </p:txBody>
      </p:sp>
    </p:spTree>
    <p:extLst>
      <p:ext uri="{BB962C8B-B14F-4D97-AF65-F5344CB8AC3E}">
        <p14:creationId xmlns:p14="http://schemas.microsoft.com/office/powerpoint/2010/main" val="207798090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5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FALSE START SCENARIO #2</a:t>
            </a:r>
            <a:endParaRPr lang="en-US" dirty="0"/>
          </a:p>
        </p:txBody>
      </p:sp>
      <p:sp>
        <p:nvSpPr>
          <p:cNvPr id="3" name="Content Placeholder 2"/>
          <p:cNvSpPr>
            <a:spLocks noGrp="1"/>
          </p:cNvSpPr>
          <p:nvPr>
            <p:ph idx="1"/>
          </p:nvPr>
        </p:nvSpPr>
        <p:spPr/>
        <p:txBody>
          <a:bodyPr/>
          <a:lstStyle/>
          <a:p>
            <a:r>
              <a:rPr lang="en-US" dirty="0"/>
              <a:t>Swimmer leaves the set or stationary position prior to the starting signal. The swimmer upon realizing the early starting motion attempts to catch himself/herself. Starter says absolutely nothing, and the swimmer fails to halt the forward motion and goes into the pool. </a:t>
            </a:r>
          </a:p>
          <a:p>
            <a:r>
              <a:rPr lang="en-US" dirty="0"/>
              <a:t>Rule 101.1.3A applies. </a:t>
            </a:r>
            <a:r>
              <a:rPr lang="en-US" u="sng" dirty="0">
                <a:solidFill>
                  <a:srgbClr val="FF0000"/>
                </a:solidFill>
              </a:rPr>
              <a:t>This is a false start</a:t>
            </a:r>
            <a:r>
              <a:rPr lang="en-US" dirty="0"/>
              <a:t>.</a:t>
            </a:r>
          </a:p>
          <a:p>
            <a:endParaRPr lang="en-US" dirty="0"/>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26</a:t>
            </a:fld>
            <a:endParaRPr lang="en-US" dirty="0">
              <a:solidFill>
                <a:prstClr val="black">
                  <a:tint val="75000"/>
                </a:prstClr>
              </a:solidFill>
            </a:endParaRPr>
          </a:p>
        </p:txBody>
      </p:sp>
    </p:spTree>
    <p:extLst>
      <p:ext uri="{BB962C8B-B14F-4D97-AF65-F5344CB8AC3E}">
        <p14:creationId xmlns:p14="http://schemas.microsoft.com/office/powerpoint/2010/main" val="81408339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3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FALSE START SCENARIO #3</a:t>
            </a:r>
            <a:br>
              <a:rPr lang="en-US" dirty="0"/>
            </a:br>
            <a:endParaRPr lang="en-US" dirty="0"/>
          </a:p>
        </p:txBody>
      </p:sp>
      <p:sp>
        <p:nvSpPr>
          <p:cNvPr id="3" name="Content Placeholder 2"/>
          <p:cNvSpPr>
            <a:spLocks noGrp="1"/>
          </p:cNvSpPr>
          <p:nvPr>
            <p:ph idx="1"/>
          </p:nvPr>
        </p:nvSpPr>
        <p:spPr>
          <a:xfrm>
            <a:off x="457200" y="878309"/>
            <a:ext cx="8229600" cy="5478041"/>
          </a:xfrm>
        </p:spPr>
        <p:txBody>
          <a:bodyPr>
            <a:noAutofit/>
          </a:bodyPr>
          <a:lstStyle/>
          <a:p>
            <a:r>
              <a:rPr lang="en-US" sz="2400" dirty="0"/>
              <a:t>Exactly the same facts as #2 above, but this time the Starter says “Stand, please” after the swimmer leaves the set or stationary position. The seven other swimmers stand or step down from the blocks. The offending swimmer struggles, but once again is unable to halt the forward motion and falls into the pool. </a:t>
            </a:r>
          </a:p>
          <a:p>
            <a:r>
              <a:rPr lang="en-US" sz="2400" dirty="0"/>
              <a:t>Unlike scenario #2 , here the starter said “Stand, please”, but that does not change the false start result. The rule is clear that the "stand" command is for the benefit of the other swimmers on the starting blocks. When the stand command is issued, the athletes have the option of standing or stepping off the blocks. The offending swimmer did neither. He fell into the pool just like the swimmer in scenario #2. </a:t>
            </a:r>
          </a:p>
          <a:p>
            <a:r>
              <a:rPr lang="en-US" sz="2400" dirty="0"/>
              <a:t>Rule 101.1.3A applies. </a:t>
            </a:r>
            <a:r>
              <a:rPr lang="en-US" sz="2400" u="sng" dirty="0">
                <a:solidFill>
                  <a:srgbClr val="FF0000"/>
                </a:solidFill>
              </a:rPr>
              <a:t>This is a false start</a:t>
            </a:r>
            <a:r>
              <a:rPr lang="en-US" sz="2400" dirty="0"/>
              <a:t>.</a:t>
            </a:r>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421070152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3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1300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6302"/>
            <a:ext cx="8229600" cy="816225"/>
          </a:xfrm>
        </p:spPr>
        <p:txBody>
          <a:bodyPr>
            <a:normAutofit/>
          </a:bodyPr>
          <a:lstStyle/>
          <a:p>
            <a:r>
              <a:rPr lang="en-US" b="1" dirty="0"/>
              <a:t>FALSE START SCENARIO #4</a:t>
            </a:r>
            <a:endParaRPr lang="en-US" dirty="0"/>
          </a:p>
        </p:txBody>
      </p:sp>
      <p:sp>
        <p:nvSpPr>
          <p:cNvPr id="3" name="Content Placeholder 2"/>
          <p:cNvSpPr>
            <a:spLocks noGrp="1"/>
          </p:cNvSpPr>
          <p:nvPr>
            <p:ph idx="1"/>
          </p:nvPr>
        </p:nvSpPr>
        <p:spPr>
          <a:xfrm>
            <a:off x="224589" y="814142"/>
            <a:ext cx="8694822" cy="5315196"/>
          </a:xfrm>
        </p:spPr>
        <p:txBody>
          <a:bodyPr>
            <a:normAutofit lnSpcReduction="10000"/>
          </a:bodyPr>
          <a:lstStyle/>
          <a:p>
            <a:r>
              <a:rPr lang="en-US" sz="3600" dirty="0"/>
              <a:t>Exactly the same facts as scenarios #2 and #3 above. However, this time when the command “Stand, please” is issued, the offending swimmer struggles, but is able to stand or step off the blocks. </a:t>
            </a:r>
          </a:p>
          <a:p>
            <a:r>
              <a:rPr lang="en-US" sz="3600" dirty="0"/>
              <a:t>Rule 101.1.3A applies. </a:t>
            </a:r>
            <a:r>
              <a:rPr lang="en-US" sz="3600" dirty="0">
                <a:solidFill>
                  <a:srgbClr val="FF0000"/>
                </a:solidFill>
              </a:rPr>
              <a:t>This is NOT a false start. </a:t>
            </a:r>
            <a:r>
              <a:rPr lang="en-US" sz="3600" dirty="0"/>
              <a:t>Why? Because the swimmer remained on the blocks or deck like everyone else in the heat, and no starting signal ever sounded.</a:t>
            </a:r>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28</a:t>
            </a:fld>
            <a:endParaRPr lang="en-US" dirty="0">
              <a:solidFill>
                <a:prstClr val="black">
                  <a:tint val="75000"/>
                </a:prstClr>
              </a:solidFill>
            </a:endParaRPr>
          </a:p>
        </p:txBody>
      </p:sp>
    </p:spTree>
    <p:extLst>
      <p:ext uri="{BB962C8B-B14F-4D97-AF65-F5344CB8AC3E}">
        <p14:creationId xmlns:p14="http://schemas.microsoft.com/office/powerpoint/2010/main" val="301027476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2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FALSE START SCENARIO #5</a:t>
            </a:r>
            <a:endParaRPr lang="en-US" dirty="0"/>
          </a:p>
        </p:txBody>
      </p:sp>
      <p:sp>
        <p:nvSpPr>
          <p:cNvPr id="3" name="Content Placeholder 2"/>
          <p:cNvSpPr>
            <a:spLocks noGrp="1"/>
          </p:cNvSpPr>
          <p:nvPr>
            <p:ph idx="1"/>
          </p:nvPr>
        </p:nvSpPr>
        <p:spPr>
          <a:xfrm>
            <a:off x="457200" y="1283110"/>
            <a:ext cx="8229600" cy="4843053"/>
          </a:xfrm>
        </p:spPr>
        <p:txBody>
          <a:bodyPr>
            <a:normAutofit fontScale="92500" lnSpcReduction="20000"/>
          </a:bodyPr>
          <a:lstStyle/>
          <a:p>
            <a:r>
              <a:rPr lang="en-US" dirty="0"/>
              <a:t>Exactly the same facts as scenarios #2 and #3 above. However, when the Starter gives the “Stand, please” command a swimmer(s) other than the offending swimmer instantly bolts from the blocks and enters the water. </a:t>
            </a:r>
          </a:p>
          <a:p>
            <a:r>
              <a:rPr lang="en-US" dirty="0"/>
              <a:t>Rule 101.1.3D applies, “A swimmer who would otherwise be charged with a false start may be relieved of the charge if the false start was caused by the swimmer’s reaction to a “stand” command.”</a:t>
            </a:r>
          </a:p>
          <a:p>
            <a:r>
              <a:rPr lang="en-US" dirty="0"/>
              <a:t>The swimmer(s) clearly started in reaction to the “stand” command.  </a:t>
            </a:r>
            <a:r>
              <a:rPr lang="en-US" dirty="0">
                <a:solidFill>
                  <a:srgbClr val="FF0000"/>
                </a:solidFill>
              </a:rPr>
              <a:t>This is NOT a false start</a:t>
            </a:r>
            <a:r>
              <a:rPr lang="en-US" dirty="0"/>
              <a:t>.</a:t>
            </a:r>
          </a:p>
          <a:p>
            <a:endParaRPr lang="en-US" dirty="0"/>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19412246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2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1200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6F98F-176A-530A-428E-EB4CAA01A244}"/>
              </a:ext>
            </a:extLst>
          </p:cNvPr>
          <p:cNvSpPr>
            <a:spLocks noGrp="1"/>
          </p:cNvSpPr>
          <p:nvPr>
            <p:ph type="title"/>
          </p:nvPr>
        </p:nvSpPr>
        <p:spPr>
          <a:xfrm>
            <a:off x="992455" y="1203726"/>
            <a:ext cx="8281987" cy="609600"/>
          </a:xfrm>
        </p:spPr>
        <p:txBody>
          <a:bodyPr/>
          <a:lstStyle/>
          <a:p>
            <a:br>
              <a:rPr lang="en-US" dirty="0"/>
            </a:br>
            <a:r>
              <a:rPr lang="en-US" dirty="0"/>
              <a:t>o	Does the Deck Referee job well and doesn’t overstep those responsibilities unless asked by the Meet Referee</a:t>
            </a:r>
            <a:br>
              <a:rPr lang="en-US" dirty="0"/>
            </a:br>
            <a:r>
              <a:rPr lang="en-US" dirty="0"/>
              <a:t>o	Self-evaluates after all shifts, sessions, and meets</a:t>
            </a:r>
            <a:br>
              <a:rPr lang="en-US" dirty="0"/>
            </a:br>
            <a:r>
              <a:rPr lang="en-US" dirty="0"/>
              <a:t>he Professional</a:t>
            </a:r>
          </a:p>
        </p:txBody>
      </p:sp>
      <p:sp>
        <p:nvSpPr>
          <p:cNvPr id="3" name="Content Placeholder 2">
            <a:extLst>
              <a:ext uri="{FF2B5EF4-FFF2-40B4-BE49-F238E27FC236}">
                <a16:creationId xmlns:a16="http://schemas.microsoft.com/office/drawing/2014/main" id="{88498E70-04A2-8BEF-CB29-47888D3D475F}"/>
              </a:ext>
            </a:extLst>
          </p:cNvPr>
          <p:cNvSpPr>
            <a:spLocks noGrp="1"/>
          </p:cNvSpPr>
          <p:nvPr>
            <p:ph idx="1"/>
          </p:nvPr>
        </p:nvSpPr>
        <p:spPr>
          <a:xfrm>
            <a:off x="350838" y="1054100"/>
            <a:ext cx="8513762" cy="5589588"/>
          </a:xfrm>
        </p:spPr>
        <p:txBody>
          <a:bodyPr/>
          <a:lstStyle/>
          <a:p>
            <a:pPr lvl="0"/>
            <a:r>
              <a:rPr lang="en-US" sz="2400" b="1" dirty="0"/>
              <a:t>The Professional Deck Referee:</a:t>
            </a:r>
          </a:p>
          <a:p>
            <a:pPr lvl="1"/>
            <a:r>
              <a:rPr lang="en-US" sz="2000" dirty="0"/>
              <a:t>Can adapt to Meet conditions and needs</a:t>
            </a:r>
          </a:p>
          <a:p>
            <a:pPr lvl="1"/>
            <a:r>
              <a:rPr lang="en-US" sz="2000" dirty="0"/>
              <a:t>Is willing to learn</a:t>
            </a:r>
          </a:p>
          <a:p>
            <a:pPr lvl="1"/>
            <a:r>
              <a:rPr lang="en-US" sz="2000" dirty="0"/>
              <a:t>Doesn’t read more into the rules than is written, and generously applies common sense, ALWAYS giving Athletes the benefit of the doubt</a:t>
            </a:r>
          </a:p>
          <a:p>
            <a:pPr lvl="1"/>
            <a:r>
              <a:rPr lang="en-US" sz="2000" dirty="0"/>
              <a:t>Appreciates Athletes, Coaches, Officials, and Volunteers of all levels and interacts with them respectfully on all occasions</a:t>
            </a:r>
          </a:p>
          <a:p>
            <a:pPr lvl="1"/>
            <a:r>
              <a:rPr lang="en-US" sz="2000" dirty="0"/>
              <a:t>Is neatly uniformed, looks confident, is competent</a:t>
            </a:r>
          </a:p>
          <a:p>
            <a:pPr lvl="1"/>
            <a:r>
              <a:rPr lang="en-US" sz="2000" dirty="0"/>
              <a:t>Advises the Meet Referee of any non-routine decisions made. If possible, involves them in making those decisions</a:t>
            </a:r>
          </a:p>
          <a:p>
            <a:pPr lvl="1"/>
            <a:r>
              <a:rPr lang="en-US" sz="2000" dirty="0"/>
              <a:t>Does the Deck Referee job well and doesn’t overstep those responsibilities unless asked by the Meet Referee</a:t>
            </a:r>
          </a:p>
          <a:p>
            <a:r>
              <a:rPr lang="en-US" sz="2000" dirty="0"/>
              <a:t>Self-evaluates after all shifts, sessions, and meets</a:t>
            </a:r>
          </a:p>
          <a:p>
            <a:endParaRPr lang="en-US" sz="2000" dirty="0"/>
          </a:p>
          <a:p>
            <a:pPr marL="0" indent="0">
              <a:buNone/>
            </a:pPr>
            <a:r>
              <a:rPr lang="en-US" sz="2000" dirty="0"/>
              <a:t>                                                                                                  </a:t>
            </a:r>
          </a:p>
        </p:txBody>
      </p:sp>
      <p:sp>
        <p:nvSpPr>
          <p:cNvPr id="5" name="Slide Number Placeholder 4">
            <a:extLst>
              <a:ext uri="{FF2B5EF4-FFF2-40B4-BE49-F238E27FC236}">
                <a16:creationId xmlns:a16="http://schemas.microsoft.com/office/drawing/2014/main" id="{7E73159A-3CF0-920A-A2E9-11E43AC03653}"/>
              </a:ext>
            </a:extLst>
          </p:cNvPr>
          <p:cNvSpPr>
            <a:spLocks noGrp="1"/>
          </p:cNvSpPr>
          <p:nvPr>
            <p:ph type="sldNum" sz="quarter" idx="11"/>
          </p:nvPr>
        </p:nvSpPr>
        <p:spPr/>
        <p:txBody>
          <a:bodyPr/>
          <a:lstStyle/>
          <a:p>
            <a:pPr>
              <a:defRPr/>
            </a:pPr>
            <a:fld id="{DAA23848-919E-48A9-8869-88CC19ECB096}" type="slidenum">
              <a:rPr lang="en-US" smtClean="0"/>
              <a:pPr>
                <a:defRPr/>
              </a:pPr>
              <a:t>3</a:t>
            </a:fld>
            <a:endParaRPr lang="en-US" dirty="0"/>
          </a:p>
        </p:txBody>
      </p:sp>
      <p:pic>
        <p:nvPicPr>
          <p:cNvPr id="6" name="Picture 5">
            <a:extLst>
              <a:ext uri="{FF2B5EF4-FFF2-40B4-BE49-F238E27FC236}">
                <a16:creationId xmlns:a16="http://schemas.microsoft.com/office/drawing/2014/main" id="{4ED6B338-273C-10BA-CC19-F8BDE46C6D98}"/>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1241691380"/>
      </p:ext>
    </p:extLst>
  </p:cSld>
  <p:clrMapOvr>
    <a:masterClrMapping/>
  </p:clrMapOvr>
  <p:transition spd="med">
    <p:spli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FALSE START SCENARIO #6</a:t>
            </a:r>
            <a:endParaRPr lang="en-US" dirty="0"/>
          </a:p>
        </p:txBody>
      </p:sp>
      <p:sp>
        <p:nvSpPr>
          <p:cNvPr id="3" name="Content Placeholder 2"/>
          <p:cNvSpPr>
            <a:spLocks noGrp="1"/>
          </p:cNvSpPr>
          <p:nvPr>
            <p:ph idx="1"/>
          </p:nvPr>
        </p:nvSpPr>
        <p:spPr>
          <a:xfrm>
            <a:off x="457200" y="1199150"/>
            <a:ext cx="8229600" cy="5137482"/>
          </a:xfrm>
        </p:spPr>
        <p:txBody>
          <a:bodyPr>
            <a:normAutofit fontScale="92500" lnSpcReduction="10000"/>
          </a:bodyPr>
          <a:lstStyle/>
          <a:p>
            <a:r>
              <a:rPr lang="en-US" sz="3500" dirty="0"/>
              <a:t>The swimmer, upon hearing the command “Take your marks” starts down to take a set or stationary position. The swimmer loses his/her balance before coming set and falls into the pool. </a:t>
            </a:r>
          </a:p>
          <a:p>
            <a:r>
              <a:rPr lang="en-US" sz="3500" dirty="0"/>
              <a:t>Rule 101.1.2C applies. The swimmer should be given the opportunity to come to his/her set or stationary position prior to the start. A loss of balance prevented that, and clearly this swimmer never engaged in any starting action. </a:t>
            </a:r>
            <a:r>
              <a:rPr lang="en-US" sz="3500" dirty="0">
                <a:solidFill>
                  <a:srgbClr val="FF0000"/>
                </a:solidFill>
              </a:rPr>
              <a:t>This is NOT a false start</a:t>
            </a:r>
            <a:r>
              <a:rPr lang="en-US" dirty="0"/>
              <a:t>.</a:t>
            </a:r>
          </a:p>
          <a:p>
            <a:endParaRPr lang="en-US" dirty="0"/>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30</a:t>
            </a:fld>
            <a:endParaRPr lang="en-US" dirty="0">
              <a:solidFill>
                <a:prstClr val="black">
                  <a:tint val="75000"/>
                </a:prstClr>
              </a:solidFill>
            </a:endParaRPr>
          </a:p>
        </p:txBody>
      </p:sp>
    </p:spTree>
    <p:extLst>
      <p:ext uri="{BB962C8B-B14F-4D97-AF65-F5344CB8AC3E}">
        <p14:creationId xmlns:p14="http://schemas.microsoft.com/office/powerpoint/2010/main" val="159861509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1000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74"/>
            <a:ext cx="8229600" cy="1143000"/>
          </a:xfrm>
        </p:spPr>
        <p:txBody>
          <a:bodyPr>
            <a:normAutofit/>
          </a:bodyPr>
          <a:lstStyle/>
          <a:p>
            <a:r>
              <a:rPr lang="en-US" b="1" dirty="0"/>
              <a:t>FALSE START SCENARIO #7</a:t>
            </a:r>
            <a:endParaRPr lang="en-US" dirty="0"/>
          </a:p>
        </p:txBody>
      </p:sp>
      <p:sp>
        <p:nvSpPr>
          <p:cNvPr id="3" name="Content Placeholder 2"/>
          <p:cNvSpPr>
            <a:spLocks noGrp="1"/>
          </p:cNvSpPr>
          <p:nvPr>
            <p:ph idx="1"/>
          </p:nvPr>
        </p:nvSpPr>
        <p:spPr>
          <a:xfrm>
            <a:off x="457200" y="857950"/>
            <a:ext cx="8229600" cy="5498400"/>
          </a:xfrm>
        </p:spPr>
        <p:txBody>
          <a:bodyPr>
            <a:normAutofit/>
          </a:bodyPr>
          <a:lstStyle/>
          <a:p>
            <a:r>
              <a:rPr lang="en-US" sz="2200" dirty="0">
                <a:cs typeface="Arial" pitchFamily="34" charset="0"/>
              </a:rPr>
              <a:t>During the race start, the referee whistles the swimmers up onto the blocks, then hands over the heat to the Starter. Upon the "Take your marks” command, the swimmers come down and become stationary, but before the starter starts the race, one swimmer moves forward, but does not leave the block. Rather than asking the swimmers to "Stand Please," the Starter chooses to wait and the swimmer becomes stationary again along with the rest of the heat. The starter then starts the race which runs to completion and no disqualification was made.</a:t>
            </a:r>
          </a:p>
          <a:p>
            <a:r>
              <a:rPr lang="en-US" sz="2200" dirty="0">
                <a:cs typeface="Arial" pitchFamily="34" charset="0"/>
              </a:rPr>
              <a:t>Rule 101.1.2C applies. The swimmer should be given the opportunity to come to his/her set or stationary position prior to the start.  The swimmer regained their set position prior to the starting signal.  This demonstrates the </a:t>
            </a:r>
            <a:r>
              <a:rPr lang="en-US" sz="2200" u="sng" dirty="0">
                <a:cs typeface="Arial" pitchFamily="34" charset="0"/>
              </a:rPr>
              <a:t>patience</a:t>
            </a:r>
            <a:r>
              <a:rPr lang="en-US" sz="2200" dirty="0">
                <a:cs typeface="Arial" pitchFamily="34" charset="0"/>
              </a:rPr>
              <a:t> that is required for a Starter to have for each heat of swimmers. </a:t>
            </a:r>
            <a:r>
              <a:rPr lang="en-US" sz="2200" dirty="0">
                <a:solidFill>
                  <a:srgbClr val="FF0000"/>
                </a:solidFill>
              </a:rPr>
              <a:t>This is NOT a false start</a:t>
            </a:r>
            <a:r>
              <a:rPr lang="en-US" sz="2200" dirty="0"/>
              <a:t>.  A great example of a PURPOSEFUL PAUSE!!!</a:t>
            </a:r>
          </a:p>
        </p:txBody>
      </p:sp>
      <p:sp>
        <p:nvSpPr>
          <p:cNvPr id="5" name="Slide Number Placeholder 4"/>
          <p:cNvSpPr>
            <a:spLocks noGrp="1"/>
          </p:cNvSpPr>
          <p:nvPr>
            <p:ph type="sldNum" sz="quarter" idx="12"/>
          </p:nvPr>
        </p:nvSpPr>
        <p:spPr/>
        <p:txBody>
          <a:bodyPr/>
          <a:lstStyle/>
          <a:p>
            <a:fld id="{9BC32323-F25D-B444-B056-A1CC3E456A7C}" type="slidenum">
              <a:rPr lang="en-US" smtClean="0">
                <a:solidFill>
                  <a:prstClr val="black">
                    <a:tint val="75000"/>
                  </a:prstClr>
                </a:solidFill>
              </a:rPr>
              <a:pPr/>
              <a:t>31</a:t>
            </a:fld>
            <a:endParaRPr lang="en-US" dirty="0">
              <a:solidFill>
                <a:prstClr val="black">
                  <a:tint val="75000"/>
                </a:prstClr>
              </a:solidFill>
            </a:endParaRPr>
          </a:p>
        </p:txBody>
      </p:sp>
    </p:spTree>
    <p:extLst>
      <p:ext uri="{BB962C8B-B14F-4D97-AF65-F5344CB8AC3E}">
        <p14:creationId xmlns:p14="http://schemas.microsoft.com/office/powerpoint/2010/main" val="159861509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FC66-66B3-AFCF-5B22-054AD5652BA0}"/>
              </a:ext>
            </a:extLst>
          </p:cNvPr>
          <p:cNvSpPr>
            <a:spLocks noGrp="1"/>
          </p:cNvSpPr>
          <p:nvPr>
            <p:ph type="title"/>
          </p:nvPr>
        </p:nvSpPr>
        <p:spPr>
          <a:xfrm>
            <a:off x="849559" y="152349"/>
            <a:ext cx="8281987" cy="609600"/>
          </a:xfrm>
        </p:spPr>
        <p:txBody>
          <a:bodyPr/>
          <a:lstStyle/>
          <a:p>
            <a:r>
              <a:rPr lang="en-US" b="1" dirty="0"/>
              <a:t>Resolution and Resetting After a Fall-In</a:t>
            </a:r>
          </a:p>
        </p:txBody>
      </p:sp>
      <p:sp>
        <p:nvSpPr>
          <p:cNvPr id="3" name="Content Placeholder 2">
            <a:extLst>
              <a:ext uri="{FF2B5EF4-FFF2-40B4-BE49-F238E27FC236}">
                <a16:creationId xmlns:a16="http://schemas.microsoft.com/office/drawing/2014/main" id="{7951841E-824C-2745-A006-917DA88063F8}"/>
              </a:ext>
            </a:extLst>
          </p:cNvPr>
          <p:cNvSpPr>
            <a:spLocks noGrp="1"/>
          </p:cNvSpPr>
          <p:nvPr>
            <p:ph idx="1"/>
          </p:nvPr>
        </p:nvSpPr>
        <p:spPr>
          <a:xfrm>
            <a:off x="229394" y="1044254"/>
            <a:ext cx="8513762" cy="5599434"/>
          </a:xfrm>
        </p:spPr>
        <p:txBody>
          <a:bodyPr/>
          <a:lstStyle/>
          <a:p>
            <a:pPr marL="0" marR="0">
              <a:lnSpc>
                <a:spcPct val="150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The DR and SR should always independently indicate on their Heat Sheet </a:t>
            </a: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if they believe</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any fall-in swimmer(s) committed a false start.  This can be done using a circle or mark on the applicable lane</a:t>
            </a:r>
            <a:r>
              <a:rPr lang="en-US" sz="20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rationale for this is based upon our current practice where </a:t>
            </a:r>
            <a:r>
              <a:rPr lang="en-US" sz="20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written observation is shared prior to any conversation</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a:lnSpc>
                <a:spcPct val="150000"/>
              </a:lnSpc>
              <a:spcBef>
                <a:spcPts val="0"/>
              </a:spcBef>
              <a:spcAft>
                <a:spcPts val="0"/>
              </a:spcAft>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  If the SR has a possible false start due to a fall-in, they should initiate and approach and show their written observation to the DR.  If, </a:t>
            </a:r>
            <a:r>
              <a:rPr lang="en-US" sz="20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Referee independently observes and confirms the Starter’s observation…</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then the </a:t>
            </a:r>
            <a:r>
              <a:rPr lang="en-U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Athlete</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is disqualified for a false start. After disqualifying the Athlete</a:t>
            </a:r>
            <a:r>
              <a:rPr lang="en-U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 </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DR blows </a:t>
            </a:r>
            <a:r>
              <a:rPr lang="en-US" sz="2000" dirty="0">
                <a:solidFill>
                  <a:srgbClr val="000000"/>
                </a:solidFill>
                <a:effectLst/>
                <a:latin typeface="Calibri" panose="020F0502020204030204" pitchFamily="34" charset="0"/>
                <a:ea typeface="Times New Roman" panose="02020603050405020304" pitchFamily="18" charset="0"/>
              </a:rPr>
              <a:t>another long whistle to initiate the starting sequence again.</a:t>
            </a:r>
            <a:endParaRPr lang="en-US" sz="2000" dirty="0"/>
          </a:p>
          <a:p>
            <a:pPr marL="0" marR="0">
              <a:lnSpc>
                <a:spcPct val="150000"/>
              </a:lnSpc>
              <a:spcBef>
                <a:spcPts val="0"/>
              </a:spcBef>
              <a:spcAft>
                <a:spcPts val="0"/>
              </a:spcAft>
            </a:pPr>
            <a:endParaRPr lang="en-US" sz="2000" u="sng"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50000"/>
              </a:lnSpc>
              <a:spcBef>
                <a:spcPts val="0"/>
              </a:spcBef>
              <a:spcAft>
                <a:spcPts val="0"/>
              </a:spcAft>
              <a:buNone/>
            </a:pPr>
            <a:r>
              <a:rPr lang="en-US" sz="20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p>
        </p:txBody>
      </p:sp>
      <p:sp>
        <p:nvSpPr>
          <p:cNvPr id="5" name="Slide Number Placeholder 4">
            <a:extLst>
              <a:ext uri="{FF2B5EF4-FFF2-40B4-BE49-F238E27FC236}">
                <a16:creationId xmlns:a16="http://schemas.microsoft.com/office/drawing/2014/main" id="{3FF29F7B-6F8B-4DAA-72F4-7E743CB20B5F}"/>
              </a:ext>
            </a:extLst>
          </p:cNvPr>
          <p:cNvSpPr>
            <a:spLocks noGrp="1"/>
          </p:cNvSpPr>
          <p:nvPr>
            <p:ph type="sldNum" sz="quarter" idx="11"/>
          </p:nvPr>
        </p:nvSpPr>
        <p:spPr/>
        <p:txBody>
          <a:bodyPr/>
          <a:lstStyle/>
          <a:p>
            <a:pPr>
              <a:defRPr/>
            </a:pPr>
            <a:fld id="{DAA23848-919E-48A9-8869-88CC19ECB096}" type="slidenum">
              <a:rPr lang="en-US" smtClean="0"/>
              <a:pPr>
                <a:defRPr/>
              </a:pPr>
              <a:t>32</a:t>
            </a:fld>
            <a:endParaRPr lang="en-US" dirty="0"/>
          </a:p>
        </p:txBody>
      </p:sp>
      <p:pic>
        <p:nvPicPr>
          <p:cNvPr id="4" name="Picture 3">
            <a:extLst>
              <a:ext uri="{FF2B5EF4-FFF2-40B4-BE49-F238E27FC236}">
                <a16:creationId xmlns:a16="http://schemas.microsoft.com/office/drawing/2014/main" id="{A02D92AA-3367-70C6-E62D-5B926764BB8F}"/>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4081923398"/>
      </p:ext>
    </p:extLst>
  </p:cSld>
  <p:clrMapOvr>
    <a:masterClrMapping/>
  </p:clrMapOvr>
  <p:transition spd="med">
    <p:spli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91F74-6947-F798-E7E8-BB81719B90FF}"/>
              </a:ext>
            </a:extLst>
          </p:cNvPr>
          <p:cNvSpPr>
            <a:spLocks noGrp="1"/>
          </p:cNvSpPr>
          <p:nvPr>
            <p:ph type="title"/>
          </p:nvPr>
        </p:nvSpPr>
        <p:spPr>
          <a:xfrm>
            <a:off x="849560" y="152349"/>
            <a:ext cx="8281987" cy="609600"/>
          </a:xfrm>
        </p:spPr>
        <p:txBody>
          <a:bodyPr/>
          <a:lstStyle/>
          <a:p>
            <a:r>
              <a:rPr lang="en-US" b="1" dirty="0"/>
              <a:t>Resolution and Resetting After a Fall-In</a:t>
            </a:r>
            <a:endParaRPr lang="en-US" dirty="0"/>
          </a:p>
        </p:txBody>
      </p:sp>
      <p:sp>
        <p:nvSpPr>
          <p:cNvPr id="3" name="Content Placeholder 2">
            <a:extLst>
              <a:ext uri="{FF2B5EF4-FFF2-40B4-BE49-F238E27FC236}">
                <a16:creationId xmlns:a16="http://schemas.microsoft.com/office/drawing/2014/main" id="{559832E8-F0BA-EAC6-6046-86E9C750852E}"/>
              </a:ext>
            </a:extLst>
          </p:cNvPr>
          <p:cNvSpPr>
            <a:spLocks noGrp="1"/>
          </p:cNvSpPr>
          <p:nvPr>
            <p:ph idx="1"/>
          </p:nvPr>
        </p:nvSpPr>
        <p:spPr>
          <a:xfrm>
            <a:off x="350838" y="885284"/>
            <a:ext cx="8513762" cy="5445177"/>
          </a:xfrm>
        </p:spPr>
        <p:txBody>
          <a:bodyPr/>
          <a:lstStyle/>
          <a:p>
            <a:pPr marL="0" marR="0">
              <a:lnSpc>
                <a:spcPct val="150000"/>
              </a:lnSpc>
              <a:spcBef>
                <a:spcPts val="0"/>
              </a:spcBef>
              <a:spcAft>
                <a:spcPts val="80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Once the DR and SR have compared their written observations, conversation may be held to determine if there were any issues surrounding the fall-in that might relieve the a</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thlete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from the disqualification. Consideration i</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s given 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were they set, did another </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athlete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react to the offending </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athlete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did the athlete(s) react to a sound, etc. If it’s mutually determined that there is a violation, then a disqualification is warranted.  The heat is told, “Step down, </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please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the DR informs the violating athlete(s) of their DQ, and the </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athlete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is not permitted to swim this event. The DR blows another long whistle to initiate the starting sequence again.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2700" indent="0">
              <a:lnSpc>
                <a:spcPct val="150000"/>
              </a:lnSpc>
            </a:pPr>
            <a:r>
              <a:rPr lang="en-US" sz="1800" dirty="0">
                <a:solidFill>
                  <a:srgbClr val="000000"/>
                </a:solidFill>
                <a:effectLst/>
                <a:latin typeface="Calibri" panose="020F0502020204030204" pitchFamily="34" charset="0"/>
                <a:ea typeface="Times New Roman" panose="02020603050405020304" pitchFamily="18" charset="0"/>
              </a:rPr>
              <a:t>    4.  If the DR and SR do not confirm that an </a:t>
            </a:r>
            <a:r>
              <a:rPr lang="en-US" dirty="0">
                <a:solidFill>
                  <a:srgbClr val="000000"/>
                </a:solidFill>
                <a:latin typeface="Calibri" panose="020F0502020204030204" pitchFamily="34" charset="0"/>
                <a:ea typeface="Times New Roman" panose="02020603050405020304" pitchFamily="18" charset="0"/>
              </a:rPr>
              <a:t>athlete</a:t>
            </a:r>
            <a:r>
              <a:rPr lang="en-US" sz="1800" dirty="0">
                <a:solidFill>
                  <a:srgbClr val="000000"/>
                </a:solidFill>
                <a:effectLst/>
                <a:latin typeface="Calibri" panose="020F0502020204030204" pitchFamily="34" charset="0"/>
                <a:ea typeface="Times New Roman" panose="02020603050405020304" pitchFamily="18" charset="0"/>
              </a:rPr>
              <a:t>(s) false started, (i.e. not being set, different offending </a:t>
            </a:r>
            <a:r>
              <a:rPr lang="en-US" dirty="0">
                <a:solidFill>
                  <a:srgbClr val="000000"/>
                </a:solidFill>
                <a:latin typeface="Calibri" panose="020F0502020204030204" pitchFamily="34" charset="0"/>
                <a:ea typeface="Times New Roman" panose="02020603050405020304" pitchFamily="18" charset="0"/>
              </a:rPr>
              <a:t>athlete</a:t>
            </a:r>
            <a:r>
              <a:rPr lang="en-US" sz="1800" dirty="0">
                <a:solidFill>
                  <a:srgbClr val="000000"/>
                </a:solidFill>
                <a:effectLst/>
                <a:latin typeface="Calibri" panose="020F0502020204030204" pitchFamily="34" charset="0"/>
                <a:ea typeface="Times New Roman" panose="02020603050405020304" pitchFamily="18" charset="0"/>
              </a:rPr>
              <a:t>, was there a sound, etc.) then no violation has occurred, and the swimmer(s) is relieved of the potential false start, and the DR blows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another long whistle to initiate the starting sequence again.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t>                                                                                                            </a:t>
            </a:r>
          </a:p>
        </p:txBody>
      </p:sp>
      <p:sp>
        <p:nvSpPr>
          <p:cNvPr id="5" name="Slide Number Placeholder 4">
            <a:extLst>
              <a:ext uri="{FF2B5EF4-FFF2-40B4-BE49-F238E27FC236}">
                <a16:creationId xmlns:a16="http://schemas.microsoft.com/office/drawing/2014/main" id="{1DFE772F-640A-9236-EE82-F385C30A90C4}"/>
              </a:ext>
            </a:extLst>
          </p:cNvPr>
          <p:cNvSpPr>
            <a:spLocks noGrp="1"/>
          </p:cNvSpPr>
          <p:nvPr>
            <p:ph type="sldNum" sz="quarter" idx="11"/>
          </p:nvPr>
        </p:nvSpPr>
        <p:spPr/>
        <p:txBody>
          <a:bodyPr/>
          <a:lstStyle/>
          <a:p>
            <a:pPr>
              <a:defRPr/>
            </a:pPr>
            <a:fld id="{DAA23848-919E-48A9-8869-88CC19ECB096}" type="slidenum">
              <a:rPr lang="en-US" smtClean="0"/>
              <a:pPr>
                <a:defRPr/>
              </a:pPr>
              <a:t>33</a:t>
            </a:fld>
            <a:endParaRPr lang="en-US" dirty="0"/>
          </a:p>
        </p:txBody>
      </p:sp>
      <p:pic>
        <p:nvPicPr>
          <p:cNvPr id="6" name="Picture 5">
            <a:extLst>
              <a:ext uri="{FF2B5EF4-FFF2-40B4-BE49-F238E27FC236}">
                <a16:creationId xmlns:a16="http://schemas.microsoft.com/office/drawing/2014/main" id="{8D155EEB-7F05-9EEC-A543-37A0B2CED814}"/>
              </a:ext>
            </a:extLst>
          </p:cNvPr>
          <p:cNvPicPr>
            <a:picLocks noChangeAspect="1"/>
          </p:cNvPicPr>
          <p:nvPr/>
        </p:nvPicPr>
        <p:blipFill>
          <a:blip r:embed="rId2"/>
          <a:stretch>
            <a:fillRect/>
          </a:stretch>
        </p:blipFill>
        <p:spPr>
          <a:xfrm>
            <a:off x="5601903" y="5717406"/>
            <a:ext cx="3345247" cy="1140594"/>
          </a:xfrm>
          <a:prstGeom prst="rect">
            <a:avLst/>
          </a:prstGeom>
        </p:spPr>
      </p:pic>
    </p:spTree>
    <p:extLst>
      <p:ext uri="{BB962C8B-B14F-4D97-AF65-F5344CB8AC3E}">
        <p14:creationId xmlns:p14="http://schemas.microsoft.com/office/powerpoint/2010/main" val="255689503"/>
      </p:ext>
    </p:extLst>
  </p:cSld>
  <p:clrMapOvr>
    <a:masterClrMapping/>
  </p:clrMapOvr>
  <p:transition spd="med">
    <p:spli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F206-B9F4-959B-F355-C86BE4291BE7}"/>
              </a:ext>
            </a:extLst>
          </p:cNvPr>
          <p:cNvSpPr>
            <a:spLocks noGrp="1"/>
          </p:cNvSpPr>
          <p:nvPr>
            <p:ph type="title"/>
          </p:nvPr>
        </p:nvSpPr>
        <p:spPr/>
        <p:txBody>
          <a:bodyPr/>
          <a:lstStyle/>
          <a:p>
            <a:r>
              <a:rPr lang="en-US" dirty="0"/>
              <a:t>Open Discussion / Q &amp; A / Situations and Resolutions</a:t>
            </a:r>
          </a:p>
        </p:txBody>
      </p:sp>
      <p:pic>
        <p:nvPicPr>
          <p:cNvPr id="7" name="Content Placeholder 6">
            <a:extLst>
              <a:ext uri="{FF2B5EF4-FFF2-40B4-BE49-F238E27FC236}">
                <a16:creationId xmlns:a16="http://schemas.microsoft.com/office/drawing/2014/main" id="{557B51F4-C1AA-0583-9017-78BE52B38B71}"/>
              </a:ext>
            </a:extLst>
          </p:cNvPr>
          <p:cNvPicPr>
            <a:picLocks noGrp="1" noChangeAspect="1"/>
          </p:cNvPicPr>
          <p:nvPr>
            <p:ph idx="1"/>
          </p:nvPr>
        </p:nvPicPr>
        <p:blipFill>
          <a:blip r:embed="rId2"/>
          <a:stretch>
            <a:fillRect/>
          </a:stretch>
        </p:blipFill>
        <p:spPr>
          <a:xfrm>
            <a:off x="692944" y="1054100"/>
            <a:ext cx="7829550" cy="5219700"/>
          </a:xfrm>
        </p:spPr>
      </p:pic>
      <p:sp>
        <p:nvSpPr>
          <p:cNvPr id="4" name="Footer Placeholder 3">
            <a:extLst>
              <a:ext uri="{FF2B5EF4-FFF2-40B4-BE49-F238E27FC236}">
                <a16:creationId xmlns:a16="http://schemas.microsoft.com/office/drawing/2014/main" id="{31A4BE21-8387-BD8D-5C0D-9589A23AABB5}"/>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5EF1072F-DCF2-21E1-C13D-787E4DF73E12}"/>
              </a:ext>
            </a:extLst>
          </p:cNvPr>
          <p:cNvSpPr>
            <a:spLocks noGrp="1"/>
          </p:cNvSpPr>
          <p:nvPr>
            <p:ph type="sldNum" sz="quarter" idx="11"/>
          </p:nvPr>
        </p:nvSpPr>
        <p:spPr/>
        <p:txBody>
          <a:bodyPr/>
          <a:lstStyle/>
          <a:p>
            <a:pPr>
              <a:defRPr/>
            </a:pPr>
            <a:fld id="{DAA23848-919E-48A9-8869-88CC19ECB096}" type="slidenum">
              <a:rPr lang="en-US" smtClean="0"/>
              <a:pPr>
                <a:defRPr/>
              </a:pPr>
              <a:t>34</a:t>
            </a:fld>
            <a:endParaRPr lang="en-US" dirty="0"/>
          </a:p>
        </p:txBody>
      </p:sp>
    </p:spTree>
    <p:extLst>
      <p:ext uri="{BB962C8B-B14F-4D97-AF65-F5344CB8AC3E}">
        <p14:creationId xmlns:p14="http://schemas.microsoft.com/office/powerpoint/2010/main" val="2797851265"/>
      </p:ext>
    </p:extLst>
  </p:cSld>
  <p:clrMapOvr>
    <a:masterClrMapping/>
  </p:clrMapOvr>
  <p:transition spd="med">
    <p:spli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B2008-D73F-45B1-D157-EDD81FB6B0DE}"/>
              </a:ext>
            </a:extLst>
          </p:cNvPr>
          <p:cNvSpPr>
            <a:spLocks noGrp="1"/>
          </p:cNvSpPr>
          <p:nvPr>
            <p:ph type="title"/>
          </p:nvPr>
        </p:nvSpPr>
        <p:spPr/>
        <p:txBody>
          <a:bodyPr/>
          <a:lstStyle/>
          <a:p>
            <a:r>
              <a:rPr lang="en-US" dirty="0"/>
              <a:t>Pre-Meet</a:t>
            </a:r>
          </a:p>
        </p:txBody>
      </p:sp>
      <p:sp>
        <p:nvSpPr>
          <p:cNvPr id="3" name="Content Placeholder 2">
            <a:extLst>
              <a:ext uri="{FF2B5EF4-FFF2-40B4-BE49-F238E27FC236}">
                <a16:creationId xmlns:a16="http://schemas.microsoft.com/office/drawing/2014/main" id="{9C4F73D8-2C1B-577D-82AB-058FD49A3572}"/>
              </a:ext>
            </a:extLst>
          </p:cNvPr>
          <p:cNvSpPr>
            <a:spLocks noGrp="1"/>
          </p:cNvSpPr>
          <p:nvPr>
            <p:ph idx="1"/>
          </p:nvPr>
        </p:nvSpPr>
        <p:spPr/>
        <p:txBody>
          <a:bodyPr/>
          <a:lstStyle/>
          <a:p>
            <a:pPr lvl="0"/>
            <a:r>
              <a:rPr lang="en-US" b="1" dirty="0"/>
              <a:t>Know the rules </a:t>
            </a:r>
            <a:r>
              <a:rPr lang="en-US" dirty="0"/>
              <a:t>and the official interpretations published by the USA Swimming Rules Committee</a:t>
            </a:r>
            <a:endParaRPr lang="en-US" sz="2400" dirty="0"/>
          </a:p>
          <a:p>
            <a:pPr lvl="0"/>
            <a:r>
              <a:rPr lang="en-US" b="1" dirty="0"/>
              <a:t>Read and understand the information in the Meet Announcement</a:t>
            </a:r>
            <a:r>
              <a:rPr lang="en-US" dirty="0"/>
              <a:t>, including warm-up requirements</a:t>
            </a:r>
            <a:endParaRPr lang="en-US" sz="2400" dirty="0"/>
          </a:p>
          <a:p>
            <a:pPr lvl="0"/>
            <a:r>
              <a:rPr lang="en-US" b="1" dirty="0"/>
              <a:t>Be flexible and adaptable to all procedures made by the Meet Referee, Head Starter, or Head Deck Referee that may differ from the suggested guidelines offered in this document</a:t>
            </a:r>
          </a:p>
          <a:p>
            <a:pPr lvl="0"/>
            <a:r>
              <a:rPr lang="en-US" b="1" dirty="0"/>
              <a:t>Confirm assignments, rotations, and invigilating schedule with the Meet Referee or Head Deck Referee or Head Starter</a:t>
            </a:r>
            <a:endParaRPr lang="en-US" sz="2400" dirty="0"/>
          </a:p>
          <a:p>
            <a:pPr lvl="0"/>
            <a:r>
              <a:rPr lang="en-US" b="1" dirty="0"/>
              <a:t>If assigned to invigilate controlled warm-up</a:t>
            </a:r>
            <a:r>
              <a:rPr lang="en-US" dirty="0"/>
              <a:t>:</a:t>
            </a:r>
            <a:endParaRPr lang="en-US" sz="2400" dirty="0"/>
          </a:p>
          <a:p>
            <a:pPr lvl="1"/>
            <a:r>
              <a:rPr lang="en-US" dirty="0"/>
              <a:t>Coordinate with the assigned Starter to observe the pool and enforce compliance with warm-up rules</a:t>
            </a:r>
            <a:endParaRPr lang="en-US" sz="2000" dirty="0"/>
          </a:p>
          <a:p>
            <a:pPr lvl="1"/>
            <a:r>
              <a:rPr lang="en-US" dirty="0"/>
              <a:t>Open pace lanes and racing start lanes at the designated time in accordance with posted warm up procedures (open additional racing start/sprint lanes if demand warrants). Coordinate with the Announcer and Marshals</a:t>
            </a:r>
            <a:endParaRPr lang="en-US" sz="2000" dirty="0"/>
          </a:p>
          <a:p>
            <a:pPr lvl="1"/>
            <a:r>
              <a:rPr lang="en-US" dirty="0"/>
              <a:t>Review deck set-up in general such as flags, 15M tape, traffic patterns, etc.– quietly alert Meet Referee to any irregularities or safety issues</a:t>
            </a:r>
            <a:endParaRPr lang="en-US" sz="2000" dirty="0"/>
          </a:p>
          <a:p>
            <a:endParaRPr lang="en-US" dirty="0"/>
          </a:p>
        </p:txBody>
      </p:sp>
      <p:sp>
        <p:nvSpPr>
          <p:cNvPr id="4" name="Footer Placeholder 3">
            <a:extLst>
              <a:ext uri="{FF2B5EF4-FFF2-40B4-BE49-F238E27FC236}">
                <a16:creationId xmlns:a16="http://schemas.microsoft.com/office/drawing/2014/main" id="{6747615B-DC16-63D9-E62C-CB1B579F8F26}"/>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45B09ED1-F328-E40B-411A-EE9DB2AF78B6}"/>
              </a:ext>
            </a:extLst>
          </p:cNvPr>
          <p:cNvSpPr>
            <a:spLocks noGrp="1"/>
          </p:cNvSpPr>
          <p:nvPr>
            <p:ph type="sldNum" sz="quarter" idx="11"/>
          </p:nvPr>
        </p:nvSpPr>
        <p:spPr/>
        <p:txBody>
          <a:bodyPr/>
          <a:lstStyle/>
          <a:p>
            <a:pPr>
              <a:defRPr/>
            </a:pPr>
            <a:fld id="{DAA23848-919E-48A9-8869-88CC19ECB096}" type="slidenum">
              <a:rPr lang="en-US" smtClean="0"/>
              <a:pPr>
                <a:defRPr/>
              </a:pPr>
              <a:t>4</a:t>
            </a:fld>
            <a:endParaRPr lang="en-US" dirty="0"/>
          </a:p>
        </p:txBody>
      </p:sp>
    </p:spTree>
    <p:extLst>
      <p:ext uri="{BB962C8B-B14F-4D97-AF65-F5344CB8AC3E}">
        <p14:creationId xmlns:p14="http://schemas.microsoft.com/office/powerpoint/2010/main" val="2514010348"/>
      </p:ext>
    </p:extLst>
  </p:cSld>
  <p:clrMapOvr>
    <a:masterClrMapping/>
  </p:clrMapOvr>
  <p:transition spd="med">
    <p:spli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7CD27-F064-E934-5572-0E2E19DE85C3}"/>
              </a:ext>
            </a:extLst>
          </p:cNvPr>
          <p:cNvSpPr>
            <a:spLocks noGrp="1"/>
          </p:cNvSpPr>
          <p:nvPr>
            <p:ph type="title"/>
          </p:nvPr>
        </p:nvSpPr>
        <p:spPr/>
        <p:txBody>
          <a:bodyPr/>
          <a:lstStyle/>
          <a:p>
            <a:r>
              <a:rPr lang="en-US" dirty="0"/>
              <a:t>The Team</a:t>
            </a:r>
          </a:p>
        </p:txBody>
      </p:sp>
      <p:sp>
        <p:nvSpPr>
          <p:cNvPr id="3" name="Content Placeholder 2">
            <a:extLst>
              <a:ext uri="{FF2B5EF4-FFF2-40B4-BE49-F238E27FC236}">
                <a16:creationId xmlns:a16="http://schemas.microsoft.com/office/drawing/2014/main" id="{218B803B-FAA0-21C9-9010-433CF525CF22}"/>
              </a:ext>
            </a:extLst>
          </p:cNvPr>
          <p:cNvSpPr>
            <a:spLocks noGrp="1"/>
          </p:cNvSpPr>
          <p:nvPr>
            <p:ph idx="1"/>
          </p:nvPr>
        </p:nvSpPr>
        <p:spPr>
          <a:xfrm>
            <a:off x="350838" y="860425"/>
            <a:ext cx="8513762" cy="5783264"/>
          </a:xfrm>
        </p:spPr>
        <p:txBody>
          <a:bodyPr/>
          <a:lstStyle/>
          <a:p>
            <a:pPr marL="0" indent="0">
              <a:buNone/>
            </a:pPr>
            <a:r>
              <a:rPr lang="en-US" sz="2800" dirty="0"/>
              <a:t>The Deck Referee is responsible for a fair environment in which the swimmers will be competing. </a:t>
            </a:r>
          </a:p>
          <a:p>
            <a:pPr marL="0" indent="0">
              <a:buNone/>
            </a:pPr>
            <a:r>
              <a:rPr lang="en-US" sz="2800" dirty="0"/>
              <a:t>To accomplish that, the deck is staffed with numerous people with different jobs. </a:t>
            </a:r>
          </a:p>
          <a:p>
            <a:pPr marL="0" indent="0">
              <a:buNone/>
            </a:pPr>
            <a:r>
              <a:rPr lang="en-US" sz="2800" dirty="0"/>
              <a:t>The Deck Referee must be a facilitator in helping that staff get their jobs done correctly and at the same time allow them the freedom to do those jobs. </a:t>
            </a:r>
          </a:p>
          <a:p>
            <a:pPr marL="0" indent="0">
              <a:buNone/>
            </a:pPr>
            <a:r>
              <a:rPr lang="en-US" sz="2800" dirty="0"/>
              <a:t>While the Deck Referee needs to know all the jobs of the others on deck, it is not his or her job to do them all. </a:t>
            </a:r>
          </a:p>
          <a:p>
            <a:pPr marL="0" indent="0">
              <a:buNone/>
            </a:pPr>
            <a:r>
              <a:rPr lang="en-US" sz="2800" dirty="0"/>
              <a:t>The Deck Referee lets other Officials perform their assigned role.</a:t>
            </a:r>
          </a:p>
          <a:p>
            <a:pPr marL="0" indent="0">
              <a:buNone/>
            </a:pPr>
            <a:r>
              <a:rPr lang="en-US" sz="2800" dirty="0"/>
              <a:t>                                                                          </a:t>
            </a:r>
          </a:p>
          <a:p>
            <a:pPr marL="0" indent="0">
              <a:buNone/>
            </a:pPr>
            <a:r>
              <a:rPr lang="en-US" dirty="0"/>
              <a:t>                                                                                                                  </a:t>
            </a:r>
          </a:p>
        </p:txBody>
      </p:sp>
      <p:sp>
        <p:nvSpPr>
          <p:cNvPr id="5" name="Slide Number Placeholder 4">
            <a:extLst>
              <a:ext uri="{FF2B5EF4-FFF2-40B4-BE49-F238E27FC236}">
                <a16:creationId xmlns:a16="http://schemas.microsoft.com/office/drawing/2014/main" id="{B0A1F029-2D0E-2D4E-EE99-7BEB3231FE45}"/>
              </a:ext>
            </a:extLst>
          </p:cNvPr>
          <p:cNvSpPr>
            <a:spLocks noGrp="1"/>
          </p:cNvSpPr>
          <p:nvPr>
            <p:ph type="sldNum" sz="quarter" idx="11"/>
          </p:nvPr>
        </p:nvSpPr>
        <p:spPr/>
        <p:txBody>
          <a:bodyPr/>
          <a:lstStyle/>
          <a:p>
            <a:pPr>
              <a:defRPr/>
            </a:pPr>
            <a:fld id="{DAA23848-919E-48A9-8869-88CC19ECB096}" type="slidenum">
              <a:rPr lang="en-US" smtClean="0"/>
              <a:pPr>
                <a:defRPr/>
              </a:pPr>
              <a:t>5</a:t>
            </a:fld>
            <a:endParaRPr lang="en-US" dirty="0"/>
          </a:p>
        </p:txBody>
      </p:sp>
      <p:pic>
        <p:nvPicPr>
          <p:cNvPr id="6" name="Picture 5">
            <a:extLst>
              <a:ext uri="{FF2B5EF4-FFF2-40B4-BE49-F238E27FC236}">
                <a16:creationId xmlns:a16="http://schemas.microsoft.com/office/drawing/2014/main" id="{B4C8B201-94D5-2A82-C72A-67CEACE1C226}"/>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3050117698"/>
      </p:ext>
    </p:extLst>
  </p:cSld>
  <p:clrMapOvr>
    <a:masterClrMapping/>
  </p:clrMapOvr>
  <p:transition spd="med">
    <p:spli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9F27B-0273-81BE-41D2-4420119D36A4}"/>
              </a:ext>
            </a:extLst>
          </p:cNvPr>
          <p:cNvSpPr>
            <a:spLocks noGrp="1"/>
          </p:cNvSpPr>
          <p:nvPr>
            <p:ph type="title"/>
          </p:nvPr>
        </p:nvSpPr>
        <p:spPr/>
        <p:txBody>
          <a:bodyPr/>
          <a:lstStyle/>
          <a:p>
            <a:r>
              <a:rPr lang="en-US" dirty="0"/>
              <a:t>Deck Referee Tools</a:t>
            </a:r>
          </a:p>
        </p:txBody>
      </p:sp>
      <p:sp>
        <p:nvSpPr>
          <p:cNvPr id="3" name="Content Placeholder 2">
            <a:extLst>
              <a:ext uri="{FF2B5EF4-FFF2-40B4-BE49-F238E27FC236}">
                <a16:creationId xmlns:a16="http://schemas.microsoft.com/office/drawing/2014/main" id="{AF4D90D5-8923-904B-DD7B-366A8F4B2D99}"/>
              </a:ext>
            </a:extLst>
          </p:cNvPr>
          <p:cNvSpPr>
            <a:spLocks noGrp="1"/>
          </p:cNvSpPr>
          <p:nvPr>
            <p:ph idx="1"/>
          </p:nvPr>
        </p:nvSpPr>
        <p:spPr/>
        <p:txBody>
          <a:bodyPr/>
          <a:lstStyle/>
          <a:p>
            <a:r>
              <a:rPr lang="en-US" dirty="0"/>
              <a:t>Whistle – Please try not to use a Fox40 Whistle as it has a shrill pitch. The Acme Thunder is the whistle of choice ! Have a back-up in your pocket as well!</a:t>
            </a:r>
          </a:p>
          <a:p>
            <a:endParaRPr lang="en-US" dirty="0"/>
          </a:p>
          <a:p>
            <a:endParaRPr lang="en-US" dirty="0"/>
          </a:p>
          <a:p>
            <a:endParaRPr lang="en-US" dirty="0"/>
          </a:p>
          <a:p>
            <a:endParaRPr lang="en-US" dirty="0"/>
          </a:p>
          <a:p>
            <a:endParaRPr lang="en-US" dirty="0"/>
          </a:p>
          <a:p>
            <a:r>
              <a:rPr lang="en-US" dirty="0"/>
              <a:t>Clipboard- Something waterproof is good as we are outdoors. There is nothing that notes that you cannot hold a clipboard while “On-Duty” as a Deck Referee at any Meet, including National Meets. At a CBA Meet, you may have a lot of disqualifications to go through, so having a clipboard in your hand will be helpful. From the National Official’s Chair: At National Level Meets, maybe try to just have your event page when you are on deck, folded, and in your back pocket.</a:t>
            </a:r>
          </a:p>
          <a:p>
            <a:r>
              <a:rPr lang="en-US" dirty="0"/>
              <a:t>Pen(s) – Have a pen that does not bleed! Maybe have a back-up as well!</a:t>
            </a:r>
          </a:p>
          <a:p>
            <a:r>
              <a:rPr lang="en-US" dirty="0"/>
              <a:t>Hat &amp; Sun Glasses</a:t>
            </a:r>
          </a:p>
          <a:p>
            <a:endParaRPr lang="en-US" dirty="0"/>
          </a:p>
          <a:p>
            <a:endParaRPr lang="en-US" dirty="0"/>
          </a:p>
        </p:txBody>
      </p:sp>
      <p:sp>
        <p:nvSpPr>
          <p:cNvPr id="5" name="Slide Number Placeholder 4">
            <a:extLst>
              <a:ext uri="{FF2B5EF4-FFF2-40B4-BE49-F238E27FC236}">
                <a16:creationId xmlns:a16="http://schemas.microsoft.com/office/drawing/2014/main" id="{3995E54E-F356-135E-7588-4EC08E33DAEA}"/>
              </a:ext>
            </a:extLst>
          </p:cNvPr>
          <p:cNvSpPr>
            <a:spLocks noGrp="1"/>
          </p:cNvSpPr>
          <p:nvPr>
            <p:ph type="sldNum" sz="quarter" idx="11"/>
          </p:nvPr>
        </p:nvSpPr>
        <p:spPr/>
        <p:txBody>
          <a:bodyPr/>
          <a:lstStyle/>
          <a:p>
            <a:pPr>
              <a:defRPr/>
            </a:pPr>
            <a:fld id="{DAA23848-919E-48A9-8869-88CC19ECB096}" type="slidenum">
              <a:rPr lang="en-US" smtClean="0"/>
              <a:pPr>
                <a:defRPr/>
              </a:pPr>
              <a:t>6</a:t>
            </a:fld>
            <a:endParaRPr lang="en-US" dirty="0"/>
          </a:p>
        </p:txBody>
      </p:sp>
      <p:pic>
        <p:nvPicPr>
          <p:cNvPr id="7" name="Picture 6">
            <a:extLst>
              <a:ext uri="{FF2B5EF4-FFF2-40B4-BE49-F238E27FC236}">
                <a16:creationId xmlns:a16="http://schemas.microsoft.com/office/drawing/2014/main" id="{3167F722-827D-778A-1B13-9826C694EBFC}"/>
              </a:ext>
            </a:extLst>
          </p:cNvPr>
          <p:cNvPicPr>
            <a:picLocks noChangeAspect="1"/>
          </p:cNvPicPr>
          <p:nvPr/>
        </p:nvPicPr>
        <p:blipFill>
          <a:blip r:embed="rId2"/>
          <a:stretch>
            <a:fillRect/>
          </a:stretch>
        </p:blipFill>
        <p:spPr>
          <a:xfrm>
            <a:off x="856649" y="1636293"/>
            <a:ext cx="1628044" cy="1684422"/>
          </a:xfrm>
          <a:prstGeom prst="rect">
            <a:avLst/>
          </a:prstGeom>
        </p:spPr>
      </p:pic>
    </p:spTree>
    <p:extLst>
      <p:ext uri="{BB962C8B-B14F-4D97-AF65-F5344CB8AC3E}">
        <p14:creationId xmlns:p14="http://schemas.microsoft.com/office/powerpoint/2010/main" val="1312583713"/>
      </p:ext>
    </p:extLst>
  </p:cSld>
  <p:clrMapOvr>
    <a:masterClrMapping/>
  </p:clrMapOvr>
  <p:transition spd="med">
    <p:spli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B34BD-0E15-C938-D2EC-92A99869CC0E}"/>
              </a:ext>
            </a:extLst>
          </p:cNvPr>
          <p:cNvSpPr>
            <a:spLocks noGrp="1"/>
          </p:cNvSpPr>
          <p:nvPr>
            <p:ph type="title"/>
          </p:nvPr>
        </p:nvSpPr>
        <p:spPr/>
        <p:txBody>
          <a:bodyPr/>
          <a:lstStyle/>
          <a:p>
            <a:r>
              <a:rPr lang="en-US" dirty="0"/>
              <a:t>The Team</a:t>
            </a:r>
          </a:p>
        </p:txBody>
      </p:sp>
      <p:sp>
        <p:nvSpPr>
          <p:cNvPr id="3" name="Content Placeholder 2">
            <a:extLst>
              <a:ext uri="{FF2B5EF4-FFF2-40B4-BE49-F238E27FC236}">
                <a16:creationId xmlns:a16="http://schemas.microsoft.com/office/drawing/2014/main" id="{61BCBDE7-B8A2-BBE1-CA28-F59429094B5D}"/>
              </a:ext>
            </a:extLst>
          </p:cNvPr>
          <p:cNvSpPr>
            <a:spLocks noGrp="1"/>
          </p:cNvSpPr>
          <p:nvPr>
            <p:ph idx="1"/>
          </p:nvPr>
        </p:nvSpPr>
        <p:spPr>
          <a:xfrm>
            <a:off x="357188" y="1016000"/>
            <a:ext cx="8513762" cy="5627687"/>
          </a:xfrm>
        </p:spPr>
        <p:txBody>
          <a:bodyPr/>
          <a:lstStyle/>
          <a:p>
            <a:r>
              <a:rPr lang="en-US" sz="2800" dirty="0"/>
              <a:t>Stroke &amp; Turn Judges</a:t>
            </a:r>
          </a:p>
          <a:p>
            <a:pPr lvl="1"/>
            <a:r>
              <a:rPr lang="en-US" sz="2400" dirty="0"/>
              <a:t>They are your observers - the most important position on deck. The official who can most affect the swimmer.</a:t>
            </a:r>
          </a:p>
          <a:p>
            <a:r>
              <a:rPr lang="en-US" sz="2800" dirty="0"/>
              <a:t>Chief Judges</a:t>
            </a:r>
          </a:p>
          <a:p>
            <a:pPr lvl="1"/>
            <a:r>
              <a:rPr lang="en-US" sz="2400" dirty="0"/>
              <a:t>The managers - they are your eyes, your ears and your communication link to the deck &amp; other officials.</a:t>
            </a:r>
          </a:p>
          <a:p>
            <a:r>
              <a:rPr lang="en-US" sz="2800" dirty="0"/>
              <a:t>Starters</a:t>
            </a:r>
          </a:p>
          <a:p>
            <a:pPr lvl="1"/>
            <a:r>
              <a:rPr lang="en-US" sz="2400" dirty="0"/>
              <a:t>Key individual for a smooth, flowing session</a:t>
            </a:r>
          </a:p>
          <a:p>
            <a:pPr lvl="1"/>
            <a:r>
              <a:rPr lang="en-US" sz="2400" dirty="0"/>
              <a:t>Strive to make every start their best start.</a:t>
            </a:r>
          </a:p>
          <a:p>
            <a:pPr lvl="1"/>
            <a:r>
              <a:rPr lang="en-US" sz="2400" dirty="0"/>
              <a:t>“Teammate” in setting consistent, fair playing field.</a:t>
            </a:r>
          </a:p>
          <a:p>
            <a:pPr marL="520700" lvl="1" indent="0">
              <a:buNone/>
            </a:pPr>
            <a:endParaRPr lang="en-US" sz="2400" dirty="0"/>
          </a:p>
          <a:p>
            <a:pPr marL="520700" lvl="1" indent="0">
              <a:buNone/>
            </a:pPr>
            <a:r>
              <a:rPr lang="en-US" sz="2400" dirty="0"/>
              <a:t>                                                                                                                                                  </a:t>
            </a:r>
          </a:p>
          <a:p>
            <a:pPr marL="520700" lvl="1" indent="0">
              <a:buNone/>
            </a:pPr>
            <a:endParaRPr lang="en-US" sz="2400" dirty="0"/>
          </a:p>
          <a:p>
            <a:endParaRPr lang="en-US" dirty="0"/>
          </a:p>
        </p:txBody>
      </p:sp>
      <p:sp>
        <p:nvSpPr>
          <p:cNvPr id="4" name="Footer Placeholder 3">
            <a:extLst>
              <a:ext uri="{FF2B5EF4-FFF2-40B4-BE49-F238E27FC236}">
                <a16:creationId xmlns:a16="http://schemas.microsoft.com/office/drawing/2014/main" id="{B2591DC2-BD52-5A93-BE3F-FB88BB518F99}"/>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97D6EF72-6661-587C-EDCD-197087DFA0B2}"/>
              </a:ext>
            </a:extLst>
          </p:cNvPr>
          <p:cNvSpPr>
            <a:spLocks noGrp="1"/>
          </p:cNvSpPr>
          <p:nvPr>
            <p:ph type="sldNum" sz="quarter" idx="11"/>
          </p:nvPr>
        </p:nvSpPr>
        <p:spPr/>
        <p:txBody>
          <a:bodyPr/>
          <a:lstStyle/>
          <a:p>
            <a:pPr>
              <a:defRPr/>
            </a:pPr>
            <a:fld id="{DAA23848-919E-48A9-8869-88CC19ECB096}" type="slidenum">
              <a:rPr lang="en-US" smtClean="0"/>
              <a:pPr>
                <a:defRPr/>
              </a:pPr>
              <a:t>7</a:t>
            </a:fld>
            <a:endParaRPr lang="en-US" dirty="0"/>
          </a:p>
        </p:txBody>
      </p:sp>
      <p:pic>
        <p:nvPicPr>
          <p:cNvPr id="6" name="Picture 5">
            <a:extLst>
              <a:ext uri="{FF2B5EF4-FFF2-40B4-BE49-F238E27FC236}">
                <a16:creationId xmlns:a16="http://schemas.microsoft.com/office/drawing/2014/main" id="{2FBA5EA9-D965-E6E2-55B8-7F166DAB2D62}"/>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2053211594"/>
      </p:ext>
    </p:extLst>
  </p:cSld>
  <p:clrMapOvr>
    <a:masterClrMapping/>
  </p:clrMapOvr>
  <p:transition spd="med">
    <p:spli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9E535-2138-A511-DE97-49090608D2CB}"/>
              </a:ext>
            </a:extLst>
          </p:cNvPr>
          <p:cNvSpPr>
            <a:spLocks noGrp="1"/>
          </p:cNvSpPr>
          <p:nvPr>
            <p:ph type="title"/>
          </p:nvPr>
        </p:nvSpPr>
        <p:spPr/>
        <p:txBody>
          <a:bodyPr/>
          <a:lstStyle/>
          <a:p>
            <a:r>
              <a:rPr lang="en-US" dirty="0"/>
              <a:t>The Team</a:t>
            </a:r>
          </a:p>
        </p:txBody>
      </p:sp>
      <p:sp>
        <p:nvSpPr>
          <p:cNvPr id="3" name="Content Placeholder 2">
            <a:extLst>
              <a:ext uri="{FF2B5EF4-FFF2-40B4-BE49-F238E27FC236}">
                <a16:creationId xmlns:a16="http://schemas.microsoft.com/office/drawing/2014/main" id="{E8FC383A-25E8-46E9-78D8-29E38C36432B}"/>
              </a:ext>
            </a:extLst>
          </p:cNvPr>
          <p:cNvSpPr>
            <a:spLocks noGrp="1"/>
          </p:cNvSpPr>
          <p:nvPr>
            <p:ph idx="1"/>
          </p:nvPr>
        </p:nvSpPr>
        <p:spPr>
          <a:xfrm>
            <a:off x="350838" y="1054099"/>
            <a:ext cx="8513762" cy="5553075"/>
          </a:xfrm>
        </p:spPr>
        <p:txBody>
          <a:bodyPr/>
          <a:lstStyle/>
          <a:p>
            <a:r>
              <a:rPr lang="en-US" sz="2800" dirty="0"/>
              <a:t>Announcer</a:t>
            </a:r>
          </a:p>
          <a:p>
            <a:pPr lvl="1"/>
            <a:r>
              <a:rPr lang="en-US" sz="2200" dirty="0"/>
              <a:t>Valuable resource for facilitating communications with Coaches and Athletes (e.g. re-swims and swim-offs)</a:t>
            </a:r>
          </a:p>
          <a:p>
            <a:pPr lvl="1"/>
            <a:r>
              <a:rPr lang="en-US" sz="2200" dirty="0"/>
              <a:t>Need to work closely with for finals procedures</a:t>
            </a:r>
          </a:p>
          <a:p>
            <a:r>
              <a:rPr lang="en-US" sz="2800" dirty="0"/>
              <a:t>Meet Referee</a:t>
            </a:r>
          </a:p>
          <a:p>
            <a:pPr lvl="1"/>
            <a:r>
              <a:rPr lang="en-US" sz="2200" dirty="0"/>
              <a:t>Responsible for entire meet operations</a:t>
            </a:r>
          </a:p>
          <a:p>
            <a:pPr lvl="1"/>
            <a:r>
              <a:rPr lang="en-US" sz="2200" dirty="0"/>
              <a:t>Establishes guidelines regarding protocols/procedures for a given meet that the Deck Referees, Starters and Judges need to follow</a:t>
            </a:r>
          </a:p>
          <a:p>
            <a:pPr lvl="1"/>
            <a:r>
              <a:rPr lang="en-US" sz="2200" dirty="0"/>
              <a:t>Allows the “Team” to conduct the meet</a:t>
            </a:r>
          </a:p>
          <a:p>
            <a:pPr lvl="1"/>
            <a:r>
              <a:rPr lang="en-US" sz="2200" dirty="0"/>
              <a:t>The next level to which Coaches can go on an issue</a:t>
            </a:r>
          </a:p>
          <a:p>
            <a:endParaRPr lang="en-US" dirty="0"/>
          </a:p>
          <a:p>
            <a:pPr marL="0" indent="0">
              <a:buNone/>
            </a:pPr>
            <a:r>
              <a:rPr lang="en-US" dirty="0"/>
              <a:t>                                                                                                                                                                                                                  </a:t>
            </a:r>
          </a:p>
        </p:txBody>
      </p:sp>
      <p:sp>
        <p:nvSpPr>
          <p:cNvPr id="4" name="Footer Placeholder 3">
            <a:extLst>
              <a:ext uri="{FF2B5EF4-FFF2-40B4-BE49-F238E27FC236}">
                <a16:creationId xmlns:a16="http://schemas.microsoft.com/office/drawing/2014/main" id="{0215D8A1-8A5D-109F-AE7A-69E58D334BC4}"/>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BC4F60B0-EB1F-B728-1DB4-3275E8ED65D1}"/>
              </a:ext>
            </a:extLst>
          </p:cNvPr>
          <p:cNvSpPr>
            <a:spLocks noGrp="1"/>
          </p:cNvSpPr>
          <p:nvPr>
            <p:ph type="sldNum" sz="quarter" idx="11"/>
          </p:nvPr>
        </p:nvSpPr>
        <p:spPr/>
        <p:txBody>
          <a:bodyPr/>
          <a:lstStyle/>
          <a:p>
            <a:pPr>
              <a:defRPr/>
            </a:pPr>
            <a:fld id="{DAA23848-919E-48A9-8869-88CC19ECB096}" type="slidenum">
              <a:rPr lang="en-US" smtClean="0"/>
              <a:pPr>
                <a:defRPr/>
              </a:pPr>
              <a:t>8</a:t>
            </a:fld>
            <a:endParaRPr lang="en-US" dirty="0"/>
          </a:p>
        </p:txBody>
      </p:sp>
      <p:pic>
        <p:nvPicPr>
          <p:cNvPr id="6" name="Picture 5">
            <a:extLst>
              <a:ext uri="{FF2B5EF4-FFF2-40B4-BE49-F238E27FC236}">
                <a16:creationId xmlns:a16="http://schemas.microsoft.com/office/drawing/2014/main" id="{B0157997-DF38-2DF0-8B05-DA8D967B533F}"/>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1073826121"/>
      </p:ext>
    </p:extLst>
  </p:cSld>
  <p:clrMapOvr>
    <a:masterClrMapping/>
  </p:clrMapOvr>
  <p:transition spd="med">
    <p:spli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49F29-9BDC-628E-16F5-1587AA0E1C36}"/>
              </a:ext>
            </a:extLst>
          </p:cNvPr>
          <p:cNvSpPr>
            <a:spLocks noGrp="1"/>
          </p:cNvSpPr>
          <p:nvPr>
            <p:ph type="title"/>
          </p:nvPr>
        </p:nvSpPr>
        <p:spPr/>
        <p:txBody>
          <a:bodyPr/>
          <a:lstStyle/>
          <a:p>
            <a:r>
              <a:rPr lang="en-US" dirty="0"/>
              <a:t>Procedures</a:t>
            </a:r>
          </a:p>
        </p:txBody>
      </p:sp>
      <p:sp>
        <p:nvSpPr>
          <p:cNvPr id="3" name="Content Placeholder 2">
            <a:extLst>
              <a:ext uri="{FF2B5EF4-FFF2-40B4-BE49-F238E27FC236}">
                <a16:creationId xmlns:a16="http://schemas.microsoft.com/office/drawing/2014/main" id="{A8AE8DBA-040E-C415-9DB9-B6774225E696}"/>
              </a:ext>
            </a:extLst>
          </p:cNvPr>
          <p:cNvSpPr>
            <a:spLocks noGrp="1"/>
          </p:cNvSpPr>
          <p:nvPr>
            <p:ph idx="1"/>
          </p:nvPr>
        </p:nvSpPr>
        <p:spPr>
          <a:xfrm>
            <a:off x="350838" y="1054099"/>
            <a:ext cx="8513762" cy="5553075"/>
          </a:xfrm>
        </p:spPr>
        <p:txBody>
          <a:bodyPr/>
          <a:lstStyle/>
          <a:p>
            <a:r>
              <a:rPr lang="en-US" sz="2800" dirty="0"/>
              <a:t>What are the scratch procedures for the meet? Meet specific or National Scratch rules?</a:t>
            </a:r>
          </a:p>
          <a:p>
            <a:pPr lvl="1"/>
            <a:r>
              <a:rPr lang="en-US" sz="2400" dirty="0"/>
              <a:t>What are the procedures for “no-shows” and declared false starts?</a:t>
            </a:r>
          </a:p>
          <a:p>
            <a:pPr lvl="1"/>
            <a:r>
              <a:rPr lang="en-US" sz="2400" dirty="0"/>
              <a:t>Will a swimmer who misses their race be allowed to swim in a later heat? Processed by AR/AO, but outcome determined by the Meet Referee.</a:t>
            </a:r>
          </a:p>
          <a:p>
            <a:pPr lvl="1"/>
            <a:r>
              <a:rPr lang="en-US" sz="2400" dirty="0"/>
              <a:t>Check with MR – will this be a paperless meet? Other recording protocols?</a:t>
            </a:r>
          </a:p>
          <a:p>
            <a:endParaRPr lang="en-US" dirty="0"/>
          </a:p>
          <a:p>
            <a:endParaRPr lang="en-US" dirty="0"/>
          </a:p>
          <a:p>
            <a:endParaRPr lang="en-US" dirty="0"/>
          </a:p>
          <a:p>
            <a:endParaRPr lang="en-US" dirty="0"/>
          </a:p>
          <a:p>
            <a:pPr marL="0" indent="0">
              <a:buNone/>
            </a:pPr>
            <a:r>
              <a:rPr lang="en-US" dirty="0"/>
              <a:t>                                                                                                </a:t>
            </a:r>
          </a:p>
          <a:p>
            <a:endParaRPr lang="en-US" dirty="0"/>
          </a:p>
        </p:txBody>
      </p:sp>
      <p:sp>
        <p:nvSpPr>
          <p:cNvPr id="4" name="Footer Placeholder 3">
            <a:extLst>
              <a:ext uri="{FF2B5EF4-FFF2-40B4-BE49-F238E27FC236}">
                <a16:creationId xmlns:a16="http://schemas.microsoft.com/office/drawing/2014/main" id="{A5A954C5-D9DF-07B7-7058-1A954008E341}"/>
              </a:ext>
            </a:extLst>
          </p:cNvPr>
          <p:cNvSpPr>
            <a:spLocks noGrp="1"/>
          </p:cNvSpPr>
          <p:nvPr>
            <p:ph type="ftr" sz="quarter" idx="10"/>
          </p:nvPr>
        </p:nvSpPr>
        <p:spPr/>
        <p:txBody>
          <a:bodyPr/>
          <a:lstStyle/>
          <a:p>
            <a:pPr>
              <a:defRPr/>
            </a:pPr>
            <a:endParaRPr lang="en-US" b="1" dirty="0"/>
          </a:p>
        </p:txBody>
      </p:sp>
      <p:sp>
        <p:nvSpPr>
          <p:cNvPr id="5" name="Slide Number Placeholder 4">
            <a:extLst>
              <a:ext uri="{FF2B5EF4-FFF2-40B4-BE49-F238E27FC236}">
                <a16:creationId xmlns:a16="http://schemas.microsoft.com/office/drawing/2014/main" id="{7B7ACDEF-C1DF-5277-7554-F8DC19C7F0A2}"/>
              </a:ext>
            </a:extLst>
          </p:cNvPr>
          <p:cNvSpPr>
            <a:spLocks noGrp="1"/>
          </p:cNvSpPr>
          <p:nvPr>
            <p:ph type="sldNum" sz="quarter" idx="11"/>
          </p:nvPr>
        </p:nvSpPr>
        <p:spPr/>
        <p:txBody>
          <a:bodyPr/>
          <a:lstStyle/>
          <a:p>
            <a:pPr>
              <a:defRPr/>
            </a:pPr>
            <a:fld id="{DAA23848-919E-48A9-8869-88CC19ECB096}" type="slidenum">
              <a:rPr lang="en-US" smtClean="0"/>
              <a:pPr>
                <a:defRPr/>
              </a:pPr>
              <a:t>9</a:t>
            </a:fld>
            <a:endParaRPr lang="en-US" dirty="0"/>
          </a:p>
        </p:txBody>
      </p:sp>
      <p:pic>
        <p:nvPicPr>
          <p:cNvPr id="6" name="Picture 5">
            <a:extLst>
              <a:ext uri="{FF2B5EF4-FFF2-40B4-BE49-F238E27FC236}">
                <a16:creationId xmlns:a16="http://schemas.microsoft.com/office/drawing/2014/main" id="{715A9213-A295-5C45-722F-4FD8C50C5A81}"/>
              </a:ext>
            </a:extLst>
          </p:cNvPr>
          <p:cNvPicPr>
            <a:picLocks noChangeAspect="1"/>
          </p:cNvPicPr>
          <p:nvPr/>
        </p:nvPicPr>
        <p:blipFill>
          <a:blip r:embed="rId2"/>
          <a:stretch>
            <a:fillRect/>
          </a:stretch>
        </p:blipFill>
        <p:spPr>
          <a:xfrm>
            <a:off x="5601903" y="5717406"/>
            <a:ext cx="3345247" cy="926282"/>
          </a:xfrm>
          <a:prstGeom prst="rect">
            <a:avLst/>
          </a:prstGeom>
        </p:spPr>
      </p:pic>
    </p:spTree>
    <p:extLst>
      <p:ext uri="{BB962C8B-B14F-4D97-AF65-F5344CB8AC3E}">
        <p14:creationId xmlns:p14="http://schemas.microsoft.com/office/powerpoint/2010/main" val="1958217172"/>
      </p:ext>
    </p:extLst>
  </p:cSld>
  <p:clrMapOvr>
    <a:masterClrMapping/>
  </p:clrMapOvr>
  <p:transition spd="med">
    <p:split/>
  </p:transition>
</p:sld>
</file>

<file path=ppt/theme/theme1.xml><?xml version="1.0" encoding="utf-8"?>
<a:theme xmlns:a="http://schemas.openxmlformats.org/drawingml/2006/main" name="BRSSF Presentation">
  <a:themeElements>
    <a:clrScheme name="BRSSF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RSSF Presentatio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defRPr>
        </a:defPPr>
      </a:lstStyle>
    </a:lnDef>
  </a:objectDefaults>
  <a:extraClrSchemeLst>
    <a:extraClrScheme>
      <a:clrScheme name="BRSSF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RSSF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RSSF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RSSF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RSSF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RSSF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RSSF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PWG4:Desktop Folder:Shell_RZ:bkup:BRSSF Presentation.pot</Template>
  <TotalTime>0</TotalTime>
  <Words>4632</Words>
  <Application>Microsoft Office PowerPoint</Application>
  <PresentationFormat>On-screen Show (4:3)</PresentationFormat>
  <Paragraphs>278</Paragraphs>
  <Slides>34</Slides>
  <Notes>3</Notes>
  <HiddenSlides>0</HiddenSlides>
  <MMClips>0</MMClips>
  <ScaleCrop>false</ScaleCrop>
  <HeadingPairs>
    <vt:vector size="8" baseType="variant">
      <vt:variant>
        <vt:lpstr>Fonts Used</vt:lpstr>
      </vt:variant>
      <vt:variant>
        <vt:i4>5</vt:i4>
      </vt:variant>
      <vt:variant>
        <vt:lpstr>Theme</vt:lpstr>
      </vt:variant>
      <vt:variant>
        <vt:i4>2</vt:i4>
      </vt:variant>
      <vt:variant>
        <vt:lpstr>Slide Titles</vt:lpstr>
      </vt:variant>
      <vt:variant>
        <vt:i4>34</vt:i4>
      </vt:variant>
      <vt:variant>
        <vt:lpstr>Custom Shows</vt:lpstr>
      </vt:variant>
      <vt:variant>
        <vt:i4>1</vt:i4>
      </vt:variant>
    </vt:vector>
  </HeadingPairs>
  <TitlesOfParts>
    <vt:vector size="42" baseType="lpstr">
      <vt:lpstr>Arial</vt:lpstr>
      <vt:lpstr>Calibri</vt:lpstr>
      <vt:lpstr>Century Gothic</vt:lpstr>
      <vt:lpstr>Times</vt:lpstr>
      <vt:lpstr>Zapf Dingbats</vt:lpstr>
      <vt:lpstr>BRSSF Presentation</vt:lpstr>
      <vt:lpstr>Office Theme</vt:lpstr>
      <vt:lpstr>Deck Referee Clinic </vt:lpstr>
      <vt:lpstr>Clinic Goals</vt:lpstr>
      <vt:lpstr> o Does the Deck Referee job well and doesn’t overstep those responsibilities unless asked by the Meet Referee o Self-evaluates after all shifts, sessions, and meets he Professional</vt:lpstr>
      <vt:lpstr>Pre-Meet</vt:lpstr>
      <vt:lpstr>The Team</vt:lpstr>
      <vt:lpstr>Deck Referee Tools</vt:lpstr>
      <vt:lpstr>The Team</vt:lpstr>
      <vt:lpstr>The Team</vt:lpstr>
      <vt:lpstr>Procedures</vt:lpstr>
      <vt:lpstr>DR/SR Team – Communication is the Key</vt:lpstr>
      <vt:lpstr> Pre-Meet-Communication with your Starter </vt:lpstr>
      <vt:lpstr>Deck Referee / Starter Interactions </vt:lpstr>
      <vt:lpstr> </vt:lpstr>
      <vt:lpstr>Establishing a Deck Referee Routine</vt:lpstr>
      <vt:lpstr>Establishing a Deck Referee Routine</vt:lpstr>
      <vt:lpstr>Establishing a Deck Referee Routine</vt:lpstr>
      <vt:lpstr>Establishing a Deck Referee Routine</vt:lpstr>
      <vt:lpstr>Establishing a Deck Referee Routine</vt:lpstr>
      <vt:lpstr>DQ Procedures</vt:lpstr>
      <vt:lpstr>Swim-Offs</vt:lpstr>
      <vt:lpstr>DQ Procedures</vt:lpstr>
      <vt:lpstr>Splitting a Heat</vt:lpstr>
      <vt:lpstr>Other Thoughts</vt:lpstr>
      <vt:lpstr>WHAT IS A FALSE START?</vt:lpstr>
      <vt:lpstr>FALSE START SCENARIO #1</vt:lpstr>
      <vt:lpstr>FALSE START SCENARIO #2</vt:lpstr>
      <vt:lpstr>FALSE START SCENARIO #3 </vt:lpstr>
      <vt:lpstr>FALSE START SCENARIO #4</vt:lpstr>
      <vt:lpstr>FALSE START SCENARIO #5</vt:lpstr>
      <vt:lpstr>FALSE START SCENARIO #6</vt:lpstr>
      <vt:lpstr>FALSE START SCENARIO #7</vt:lpstr>
      <vt:lpstr>Resolution and Resetting After a Fall-In</vt:lpstr>
      <vt:lpstr>Resolution and Resetting After a Fall-In</vt:lpstr>
      <vt:lpstr>Open Discussion / Q &amp; A / Situations and Resolutions</vt:lpstr>
      <vt:lpstr>DR.SR Clinic for NY Metro</vt:lpstr>
    </vt:vector>
  </TitlesOfParts>
  <Company>Dale Ammon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2013 CSI Starter Clinic Template</dc:title>
  <dc:subject>Starter Template</dc:subject>
  <dc:creator>Robert Scandary</dc:creator>
  <cp:keywords>CSI Swimming Starter Clinic</cp:keywords>
  <cp:lastModifiedBy>Mike</cp:lastModifiedBy>
  <cp:revision>927</cp:revision>
  <cp:lastPrinted>2025-09-23T02:42:05Z</cp:lastPrinted>
  <dcterms:created xsi:type="dcterms:W3CDTF">2008-09-24T20:59:00Z</dcterms:created>
  <dcterms:modified xsi:type="dcterms:W3CDTF">2025-10-03T15:19:37Z</dcterms:modified>
</cp:coreProperties>
</file>