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57" r:id="rId6"/>
    <p:sldId id="277" r:id="rId7"/>
    <p:sldId id="258" r:id="rId8"/>
    <p:sldId id="302" r:id="rId9"/>
    <p:sldId id="260" r:id="rId10"/>
    <p:sldId id="261" r:id="rId11"/>
    <p:sldId id="276" r:id="rId12"/>
    <p:sldId id="275" r:id="rId13"/>
    <p:sldId id="274" r:id="rId14"/>
    <p:sldId id="281" r:id="rId15"/>
    <p:sldId id="262" r:id="rId16"/>
    <p:sldId id="290" r:id="rId17"/>
    <p:sldId id="298" r:id="rId18"/>
    <p:sldId id="299" r:id="rId19"/>
    <p:sldId id="263" r:id="rId20"/>
    <p:sldId id="264" r:id="rId21"/>
    <p:sldId id="287" r:id="rId22"/>
    <p:sldId id="280" r:id="rId23"/>
    <p:sldId id="285" r:id="rId24"/>
    <p:sldId id="286" r:id="rId25"/>
    <p:sldId id="265" r:id="rId26"/>
    <p:sldId id="266" r:id="rId27"/>
    <p:sldId id="278" r:id="rId28"/>
    <p:sldId id="283" r:id="rId29"/>
    <p:sldId id="303" r:id="rId30"/>
    <p:sldId id="267" r:id="rId31"/>
    <p:sldId id="304" r:id="rId32"/>
    <p:sldId id="268" r:id="rId33"/>
    <p:sldId id="270" r:id="rId34"/>
    <p:sldId id="271" r:id="rId35"/>
    <p:sldId id="272" r:id="rId36"/>
    <p:sldId id="273"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5873C-C352-4FC3-B317-28E4DD1E2735}" v="52" dt="2025-09-19T16:35:13.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494" autoAdjust="0"/>
    <p:restoredTop sz="94660"/>
  </p:normalViewPr>
  <p:slideViewPr>
    <p:cSldViewPr snapToGrid="0">
      <p:cViewPr varScale="1">
        <p:scale>
          <a:sx n="74" d="100"/>
          <a:sy n="74" d="100"/>
        </p:scale>
        <p:origin x="101" y="67"/>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51D0E-3CB3-464F-AC7D-E254DF7BE995}"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FFDD89E6-F765-4360-8D9E-7235D180C088}">
      <dgm:prSet/>
      <dgm:spPr/>
      <dgm:t>
        <a:bodyPr/>
        <a:lstStyle/>
        <a:p>
          <a:r>
            <a:rPr lang="en-US"/>
            <a:t>This is the DRY side of the officiating TEAM.</a:t>
          </a:r>
        </a:p>
      </dgm:t>
    </dgm:pt>
    <dgm:pt modelId="{EE913582-BAFE-41BA-9253-1BA2C044B06F}" type="parTrans" cxnId="{44AA38FB-12DE-41E9-8691-044D39256749}">
      <dgm:prSet/>
      <dgm:spPr/>
      <dgm:t>
        <a:bodyPr/>
        <a:lstStyle/>
        <a:p>
          <a:endParaRPr lang="en-US"/>
        </a:p>
      </dgm:t>
    </dgm:pt>
    <dgm:pt modelId="{D7BE80D3-E97C-43AA-BCE3-18F8C426292B}" type="sibTrans" cxnId="{44AA38FB-12DE-41E9-8691-044D39256749}">
      <dgm:prSet/>
      <dgm:spPr/>
      <dgm:t>
        <a:bodyPr/>
        <a:lstStyle/>
        <a:p>
          <a:endParaRPr lang="en-US"/>
        </a:p>
      </dgm:t>
    </dgm:pt>
    <dgm:pt modelId="{6B92140D-9AB3-4637-9A49-F8B8CEB5FD5C}">
      <dgm:prSet/>
      <dgm:spPr/>
      <dgm:t>
        <a:bodyPr/>
        <a:lstStyle/>
        <a:p>
          <a:r>
            <a:rPr lang="en-US"/>
            <a:t>We do the background and get papers together so the WET side can occur seamlessly.</a:t>
          </a:r>
        </a:p>
      </dgm:t>
    </dgm:pt>
    <dgm:pt modelId="{9E349290-0A1E-48F8-BEDC-F62ACD2CA23B}" type="parTrans" cxnId="{4D61BAE3-5658-4157-BF2C-FE7012ACC411}">
      <dgm:prSet/>
      <dgm:spPr/>
      <dgm:t>
        <a:bodyPr/>
        <a:lstStyle/>
        <a:p>
          <a:endParaRPr lang="en-US"/>
        </a:p>
      </dgm:t>
    </dgm:pt>
    <dgm:pt modelId="{F9DA85C3-9D90-4186-B6AD-187C16BD971D}" type="sibTrans" cxnId="{4D61BAE3-5658-4157-BF2C-FE7012ACC411}">
      <dgm:prSet/>
      <dgm:spPr/>
      <dgm:t>
        <a:bodyPr/>
        <a:lstStyle/>
        <a:p>
          <a:endParaRPr lang="en-US"/>
        </a:p>
      </dgm:t>
    </dgm:pt>
    <dgm:pt modelId="{1C4A2ADF-63C0-410B-AEBA-2DA462D870B5}">
      <dgm:prSet/>
      <dgm:spPr/>
      <dgm:t>
        <a:bodyPr/>
        <a:lstStyle/>
        <a:p>
          <a:r>
            <a:rPr lang="en-US"/>
            <a:t>Handle the check in process</a:t>
          </a:r>
        </a:p>
      </dgm:t>
    </dgm:pt>
    <dgm:pt modelId="{23A0775B-773C-49E3-A7C4-DBA3B4F823BE}" type="parTrans" cxnId="{AF7E0DCA-9977-4714-A48C-5D69F5B96832}">
      <dgm:prSet/>
      <dgm:spPr/>
      <dgm:t>
        <a:bodyPr/>
        <a:lstStyle/>
        <a:p>
          <a:endParaRPr lang="en-US"/>
        </a:p>
      </dgm:t>
    </dgm:pt>
    <dgm:pt modelId="{39D0CF1B-F71F-4DF2-81B0-91C1BF0D0E35}" type="sibTrans" cxnId="{AF7E0DCA-9977-4714-A48C-5D69F5B96832}">
      <dgm:prSet/>
      <dgm:spPr/>
      <dgm:t>
        <a:bodyPr/>
        <a:lstStyle/>
        <a:p>
          <a:endParaRPr lang="en-US"/>
        </a:p>
      </dgm:t>
    </dgm:pt>
    <dgm:pt modelId="{43049D05-5858-4EE4-812E-591AAC1946DE}">
      <dgm:prSet/>
      <dgm:spPr/>
      <dgm:t>
        <a:bodyPr/>
        <a:lstStyle/>
        <a:p>
          <a:r>
            <a:rPr lang="en-US"/>
            <a:t>Close and Seed the events</a:t>
          </a:r>
        </a:p>
      </dgm:t>
    </dgm:pt>
    <dgm:pt modelId="{DC58FF18-3296-4D11-B2E7-CDF6369F8D01}" type="parTrans" cxnId="{5D4A3BA2-3ED0-4F9C-9F8E-32844C07BED1}">
      <dgm:prSet/>
      <dgm:spPr/>
      <dgm:t>
        <a:bodyPr/>
        <a:lstStyle/>
        <a:p>
          <a:endParaRPr lang="en-US"/>
        </a:p>
      </dgm:t>
    </dgm:pt>
    <dgm:pt modelId="{7FC27099-D29B-454C-9D72-08A04323A898}" type="sibTrans" cxnId="{5D4A3BA2-3ED0-4F9C-9F8E-32844C07BED1}">
      <dgm:prSet/>
      <dgm:spPr/>
      <dgm:t>
        <a:bodyPr/>
        <a:lstStyle/>
        <a:p>
          <a:endParaRPr lang="en-US"/>
        </a:p>
      </dgm:t>
    </dgm:pt>
    <dgm:pt modelId="{67939334-FCBB-4CD6-A0E5-C3697052A297}">
      <dgm:prSet/>
      <dgm:spPr/>
      <dgm:t>
        <a:bodyPr/>
        <a:lstStyle/>
        <a:p>
          <a:r>
            <a:rPr lang="en-US"/>
            <a:t>Verify and adjust times and review results</a:t>
          </a:r>
        </a:p>
      </dgm:t>
    </dgm:pt>
    <dgm:pt modelId="{E2A59034-4A9D-4FBB-BF33-3ED52AEF7A59}" type="parTrans" cxnId="{6564201A-ADCC-461F-A44B-B2B5958B5072}">
      <dgm:prSet/>
      <dgm:spPr/>
      <dgm:t>
        <a:bodyPr/>
        <a:lstStyle/>
        <a:p>
          <a:endParaRPr lang="en-US"/>
        </a:p>
      </dgm:t>
    </dgm:pt>
    <dgm:pt modelId="{DC095598-5ACD-4351-B017-209772A02289}" type="sibTrans" cxnId="{6564201A-ADCC-461F-A44B-B2B5958B5072}">
      <dgm:prSet/>
      <dgm:spPr/>
      <dgm:t>
        <a:bodyPr/>
        <a:lstStyle/>
        <a:p>
          <a:endParaRPr lang="en-US"/>
        </a:p>
      </dgm:t>
    </dgm:pt>
    <dgm:pt modelId="{19340046-8679-4526-A77F-EA8A00B7892A}" type="pres">
      <dgm:prSet presAssocID="{8E251D0E-3CB3-464F-AC7D-E254DF7BE995}" presName="root" presStyleCnt="0">
        <dgm:presLayoutVars>
          <dgm:dir/>
          <dgm:resizeHandles val="exact"/>
        </dgm:presLayoutVars>
      </dgm:prSet>
      <dgm:spPr/>
    </dgm:pt>
    <dgm:pt modelId="{129D6623-BCB4-4D06-954A-C570CDF2C6C2}" type="pres">
      <dgm:prSet presAssocID="{8E251D0E-3CB3-464F-AC7D-E254DF7BE995}" presName="container" presStyleCnt="0">
        <dgm:presLayoutVars>
          <dgm:dir/>
          <dgm:resizeHandles val="exact"/>
        </dgm:presLayoutVars>
      </dgm:prSet>
      <dgm:spPr/>
    </dgm:pt>
    <dgm:pt modelId="{1365DC65-1E71-4FA4-81DC-802F7C99FDAD}" type="pres">
      <dgm:prSet presAssocID="{FFDD89E6-F765-4360-8D9E-7235D180C088}" presName="compNode" presStyleCnt="0"/>
      <dgm:spPr/>
    </dgm:pt>
    <dgm:pt modelId="{A9474D6E-721E-4CCA-AFF4-FC72B3B53199}" type="pres">
      <dgm:prSet presAssocID="{FFDD89E6-F765-4360-8D9E-7235D180C088}" presName="iconBgRect" presStyleLbl="bgShp" presStyleIdx="0" presStyleCnt="5"/>
      <dgm:spPr/>
    </dgm:pt>
    <dgm:pt modelId="{049F8F23-998C-4FE1-B054-AF78D4E9CC5F}" type="pres">
      <dgm:prSet presAssocID="{FFDD89E6-F765-4360-8D9E-7235D180C0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wel"/>
        </a:ext>
      </dgm:extLst>
    </dgm:pt>
    <dgm:pt modelId="{5F1DCC5F-C1CD-4004-9BC0-F5CF403D7253}" type="pres">
      <dgm:prSet presAssocID="{FFDD89E6-F765-4360-8D9E-7235D180C088}" presName="spaceRect" presStyleCnt="0"/>
      <dgm:spPr/>
    </dgm:pt>
    <dgm:pt modelId="{D66040D2-DB65-4304-8619-2B28544DB207}" type="pres">
      <dgm:prSet presAssocID="{FFDD89E6-F765-4360-8D9E-7235D180C088}" presName="textRect" presStyleLbl="revTx" presStyleIdx="0" presStyleCnt="5">
        <dgm:presLayoutVars>
          <dgm:chMax val="1"/>
          <dgm:chPref val="1"/>
        </dgm:presLayoutVars>
      </dgm:prSet>
      <dgm:spPr/>
    </dgm:pt>
    <dgm:pt modelId="{6B9BDE0E-9730-4F19-9FD5-B886B25D99BF}" type="pres">
      <dgm:prSet presAssocID="{D7BE80D3-E97C-43AA-BCE3-18F8C426292B}" presName="sibTrans" presStyleLbl="sibTrans2D1" presStyleIdx="0" presStyleCnt="0"/>
      <dgm:spPr/>
    </dgm:pt>
    <dgm:pt modelId="{3FE96793-1109-44B7-A492-610592C88877}" type="pres">
      <dgm:prSet presAssocID="{6B92140D-9AB3-4637-9A49-F8B8CEB5FD5C}" presName="compNode" presStyleCnt="0"/>
      <dgm:spPr/>
    </dgm:pt>
    <dgm:pt modelId="{425695E0-FD65-45E2-9AB7-5ADA9367B391}" type="pres">
      <dgm:prSet presAssocID="{6B92140D-9AB3-4637-9A49-F8B8CEB5FD5C}" presName="iconBgRect" presStyleLbl="bgShp" presStyleIdx="1" presStyleCnt="5"/>
      <dgm:spPr/>
    </dgm:pt>
    <dgm:pt modelId="{6E03C909-4BFE-45EB-8127-B1C01CBD8436}" type="pres">
      <dgm:prSet presAssocID="{6B92140D-9AB3-4637-9A49-F8B8CEB5FD5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A8CEC825-660D-46C8-B06F-62F3AF33C7F5}" type="pres">
      <dgm:prSet presAssocID="{6B92140D-9AB3-4637-9A49-F8B8CEB5FD5C}" presName="spaceRect" presStyleCnt="0"/>
      <dgm:spPr/>
    </dgm:pt>
    <dgm:pt modelId="{A83085E3-E7DE-4145-BEF5-BF6FC19C6ACF}" type="pres">
      <dgm:prSet presAssocID="{6B92140D-9AB3-4637-9A49-F8B8CEB5FD5C}" presName="textRect" presStyleLbl="revTx" presStyleIdx="1" presStyleCnt="5">
        <dgm:presLayoutVars>
          <dgm:chMax val="1"/>
          <dgm:chPref val="1"/>
        </dgm:presLayoutVars>
      </dgm:prSet>
      <dgm:spPr/>
    </dgm:pt>
    <dgm:pt modelId="{5BD65F91-6E09-4D8F-B403-75C20DF2F4AC}" type="pres">
      <dgm:prSet presAssocID="{F9DA85C3-9D90-4186-B6AD-187C16BD971D}" presName="sibTrans" presStyleLbl="sibTrans2D1" presStyleIdx="0" presStyleCnt="0"/>
      <dgm:spPr/>
    </dgm:pt>
    <dgm:pt modelId="{5346112B-F9DF-44D4-A0BA-BED80385B782}" type="pres">
      <dgm:prSet presAssocID="{1C4A2ADF-63C0-410B-AEBA-2DA462D870B5}" presName="compNode" presStyleCnt="0"/>
      <dgm:spPr/>
    </dgm:pt>
    <dgm:pt modelId="{017BFE5E-EA97-4DF6-8B6C-EE290783329C}" type="pres">
      <dgm:prSet presAssocID="{1C4A2ADF-63C0-410B-AEBA-2DA462D870B5}" presName="iconBgRect" presStyleLbl="bgShp" presStyleIdx="2" presStyleCnt="5"/>
      <dgm:spPr/>
    </dgm:pt>
    <dgm:pt modelId="{F9CD7B2D-13D5-4489-908C-E517C02545F3}" type="pres">
      <dgm:prSet presAssocID="{1C4A2ADF-63C0-410B-AEBA-2DA462D870B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DF63874-7C8A-4DC6-907F-563ED67A8DF8}" type="pres">
      <dgm:prSet presAssocID="{1C4A2ADF-63C0-410B-AEBA-2DA462D870B5}" presName="spaceRect" presStyleCnt="0"/>
      <dgm:spPr/>
    </dgm:pt>
    <dgm:pt modelId="{BD638F86-9A2E-4EA9-AE47-63CCBC420849}" type="pres">
      <dgm:prSet presAssocID="{1C4A2ADF-63C0-410B-AEBA-2DA462D870B5}" presName="textRect" presStyleLbl="revTx" presStyleIdx="2" presStyleCnt="5">
        <dgm:presLayoutVars>
          <dgm:chMax val="1"/>
          <dgm:chPref val="1"/>
        </dgm:presLayoutVars>
      </dgm:prSet>
      <dgm:spPr/>
    </dgm:pt>
    <dgm:pt modelId="{0985F63A-CCEB-4CBB-A408-243812B6A8AE}" type="pres">
      <dgm:prSet presAssocID="{39D0CF1B-F71F-4DF2-81B0-91C1BF0D0E35}" presName="sibTrans" presStyleLbl="sibTrans2D1" presStyleIdx="0" presStyleCnt="0"/>
      <dgm:spPr/>
    </dgm:pt>
    <dgm:pt modelId="{DE6B5C8B-0B1A-49B2-BAB8-BE1B8D291931}" type="pres">
      <dgm:prSet presAssocID="{43049D05-5858-4EE4-812E-591AAC1946DE}" presName="compNode" presStyleCnt="0"/>
      <dgm:spPr/>
    </dgm:pt>
    <dgm:pt modelId="{B0ECCF3B-6965-40C2-B58F-308BD39C118D}" type="pres">
      <dgm:prSet presAssocID="{43049D05-5858-4EE4-812E-591AAC1946DE}" presName="iconBgRect" presStyleLbl="bgShp" presStyleIdx="3" presStyleCnt="5"/>
      <dgm:spPr/>
    </dgm:pt>
    <dgm:pt modelId="{882A413F-3D76-407B-9DBF-56444D1F700E}" type="pres">
      <dgm:prSet presAssocID="{43049D05-5858-4EE4-812E-591AAC1946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EB11F6D7-CF6E-4E95-A90A-B64148112458}" type="pres">
      <dgm:prSet presAssocID="{43049D05-5858-4EE4-812E-591AAC1946DE}" presName="spaceRect" presStyleCnt="0"/>
      <dgm:spPr/>
    </dgm:pt>
    <dgm:pt modelId="{3190C744-C6FE-4FD7-86D8-11CCAED9028E}" type="pres">
      <dgm:prSet presAssocID="{43049D05-5858-4EE4-812E-591AAC1946DE}" presName="textRect" presStyleLbl="revTx" presStyleIdx="3" presStyleCnt="5">
        <dgm:presLayoutVars>
          <dgm:chMax val="1"/>
          <dgm:chPref val="1"/>
        </dgm:presLayoutVars>
      </dgm:prSet>
      <dgm:spPr/>
    </dgm:pt>
    <dgm:pt modelId="{526CFEAC-192E-4DB3-880B-88AB3FE12842}" type="pres">
      <dgm:prSet presAssocID="{7FC27099-D29B-454C-9D72-08A04323A898}" presName="sibTrans" presStyleLbl="sibTrans2D1" presStyleIdx="0" presStyleCnt="0"/>
      <dgm:spPr/>
    </dgm:pt>
    <dgm:pt modelId="{9BEEA99D-C791-491A-82BA-76502809AD84}" type="pres">
      <dgm:prSet presAssocID="{67939334-FCBB-4CD6-A0E5-C3697052A297}" presName="compNode" presStyleCnt="0"/>
      <dgm:spPr/>
    </dgm:pt>
    <dgm:pt modelId="{1A24EB5E-2979-4259-8EAD-9F52C84FF479}" type="pres">
      <dgm:prSet presAssocID="{67939334-FCBB-4CD6-A0E5-C3697052A297}" presName="iconBgRect" presStyleLbl="bgShp" presStyleIdx="4" presStyleCnt="5"/>
      <dgm:spPr/>
    </dgm:pt>
    <dgm:pt modelId="{A1D00B09-BCF4-4F92-A9E0-1238254E98B2}" type="pres">
      <dgm:prSet presAssocID="{67939334-FCBB-4CD6-A0E5-C3697052A2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uge"/>
        </a:ext>
      </dgm:extLst>
    </dgm:pt>
    <dgm:pt modelId="{CCD6C9E4-86CC-4549-B220-FD61C7E71B7F}" type="pres">
      <dgm:prSet presAssocID="{67939334-FCBB-4CD6-A0E5-C3697052A297}" presName="spaceRect" presStyleCnt="0"/>
      <dgm:spPr/>
    </dgm:pt>
    <dgm:pt modelId="{D8568130-9905-4747-9AE6-87938F2D087A}" type="pres">
      <dgm:prSet presAssocID="{67939334-FCBB-4CD6-A0E5-C3697052A297}" presName="textRect" presStyleLbl="revTx" presStyleIdx="4" presStyleCnt="5">
        <dgm:presLayoutVars>
          <dgm:chMax val="1"/>
          <dgm:chPref val="1"/>
        </dgm:presLayoutVars>
      </dgm:prSet>
      <dgm:spPr/>
    </dgm:pt>
  </dgm:ptLst>
  <dgm:cxnLst>
    <dgm:cxn modelId="{C4BB7B18-5C96-40B8-ABB3-1ECBA8F82AC7}" type="presOf" srcId="{43049D05-5858-4EE4-812E-591AAC1946DE}" destId="{3190C744-C6FE-4FD7-86D8-11CCAED9028E}" srcOrd="0" destOrd="0" presId="urn:microsoft.com/office/officeart/2018/2/layout/IconCircleList"/>
    <dgm:cxn modelId="{6564201A-ADCC-461F-A44B-B2B5958B5072}" srcId="{8E251D0E-3CB3-464F-AC7D-E254DF7BE995}" destId="{67939334-FCBB-4CD6-A0E5-C3697052A297}" srcOrd="4" destOrd="0" parTransId="{E2A59034-4A9D-4FBB-BF33-3ED52AEF7A59}" sibTransId="{DC095598-5ACD-4351-B017-209772A02289}"/>
    <dgm:cxn modelId="{C0BEE920-89DE-4E44-AA04-5E9C91D7FEF6}" type="presOf" srcId="{8E251D0E-3CB3-464F-AC7D-E254DF7BE995}" destId="{19340046-8679-4526-A77F-EA8A00B7892A}" srcOrd="0" destOrd="0" presId="urn:microsoft.com/office/officeart/2018/2/layout/IconCircleList"/>
    <dgm:cxn modelId="{86A40622-119B-4F53-B5DC-34AFB712DF93}" type="presOf" srcId="{FFDD89E6-F765-4360-8D9E-7235D180C088}" destId="{D66040D2-DB65-4304-8619-2B28544DB207}" srcOrd="0" destOrd="0" presId="urn:microsoft.com/office/officeart/2018/2/layout/IconCircleList"/>
    <dgm:cxn modelId="{6E9D8229-4750-43FF-A347-84927CF73F60}" type="presOf" srcId="{67939334-FCBB-4CD6-A0E5-C3697052A297}" destId="{D8568130-9905-4747-9AE6-87938F2D087A}" srcOrd="0" destOrd="0" presId="urn:microsoft.com/office/officeart/2018/2/layout/IconCircleList"/>
    <dgm:cxn modelId="{D30AA534-CCFD-4593-9B18-2CEC12FFC306}" type="presOf" srcId="{D7BE80D3-E97C-43AA-BCE3-18F8C426292B}" destId="{6B9BDE0E-9730-4F19-9FD5-B886B25D99BF}" srcOrd="0" destOrd="0" presId="urn:microsoft.com/office/officeart/2018/2/layout/IconCircleList"/>
    <dgm:cxn modelId="{B51DC974-82AF-421B-B6E9-92914575DCD6}" type="presOf" srcId="{1C4A2ADF-63C0-410B-AEBA-2DA462D870B5}" destId="{BD638F86-9A2E-4EA9-AE47-63CCBC420849}" srcOrd="0" destOrd="0" presId="urn:microsoft.com/office/officeart/2018/2/layout/IconCircleList"/>
    <dgm:cxn modelId="{49FC5C81-682D-4CB0-A01F-1C494382914E}" type="presOf" srcId="{6B92140D-9AB3-4637-9A49-F8B8CEB5FD5C}" destId="{A83085E3-E7DE-4145-BEF5-BF6FC19C6ACF}" srcOrd="0" destOrd="0" presId="urn:microsoft.com/office/officeart/2018/2/layout/IconCircleList"/>
    <dgm:cxn modelId="{5D4A3BA2-3ED0-4F9C-9F8E-32844C07BED1}" srcId="{8E251D0E-3CB3-464F-AC7D-E254DF7BE995}" destId="{43049D05-5858-4EE4-812E-591AAC1946DE}" srcOrd="3" destOrd="0" parTransId="{DC58FF18-3296-4D11-B2E7-CDF6369F8D01}" sibTransId="{7FC27099-D29B-454C-9D72-08A04323A898}"/>
    <dgm:cxn modelId="{AF7E0DCA-9977-4714-A48C-5D69F5B96832}" srcId="{8E251D0E-3CB3-464F-AC7D-E254DF7BE995}" destId="{1C4A2ADF-63C0-410B-AEBA-2DA462D870B5}" srcOrd="2" destOrd="0" parTransId="{23A0775B-773C-49E3-A7C4-DBA3B4F823BE}" sibTransId="{39D0CF1B-F71F-4DF2-81B0-91C1BF0D0E35}"/>
    <dgm:cxn modelId="{956EE5CE-5479-414B-8954-FBC632B6E399}" type="presOf" srcId="{F9DA85C3-9D90-4186-B6AD-187C16BD971D}" destId="{5BD65F91-6E09-4D8F-B403-75C20DF2F4AC}" srcOrd="0" destOrd="0" presId="urn:microsoft.com/office/officeart/2018/2/layout/IconCircleList"/>
    <dgm:cxn modelId="{80C5C2D2-71EC-4309-842F-A06056842349}" type="presOf" srcId="{7FC27099-D29B-454C-9D72-08A04323A898}" destId="{526CFEAC-192E-4DB3-880B-88AB3FE12842}" srcOrd="0" destOrd="0" presId="urn:microsoft.com/office/officeart/2018/2/layout/IconCircleList"/>
    <dgm:cxn modelId="{4D61BAE3-5658-4157-BF2C-FE7012ACC411}" srcId="{8E251D0E-3CB3-464F-AC7D-E254DF7BE995}" destId="{6B92140D-9AB3-4637-9A49-F8B8CEB5FD5C}" srcOrd="1" destOrd="0" parTransId="{9E349290-0A1E-48F8-BEDC-F62ACD2CA23B}" sibTransId="{F9DA85C3-9D90-4186-B6AD-187C16BD971D}"/>
    <dgm:cxn modelId="{7505FEF0-1472-4EC7-85D2-72DE35DE646E}" type="presOf" srcId="{39D0CF1B-F71F-4DF2-81B0-91C1BF0D0E35}" destId="{0985F63A-CCEB-4CBB-A408-243812B6A8AE}" srcOrd="0" destOrd="0" presId="urn:microsoft.com/office/officeart/2018/2/layout/IconCircleList"/>
    <dgm:cxn modelId="{44AA38FB-12DE-41E9-8691-044D39256749}" srcId="{8E251D0E-3CB3-464F-AC7D-E254DF7BE995}" destId="{FFDD89E6-F765-4360-8D9E-7235D180C088}" srcOrd="0" destOrd="0" parTransId="{EE913582-BAFE-41BA-9253-1BA2C044B06F}" sibTransId="{D7BE80D3-E97C-43AA-BCE3-18F8C426292B}"/>
    <dgm:cxn modelId="{4D2A6BFA-953A-44F8-8651-8489AF92AAEE}" type="presParOf" srcId="{19340046-8679-4526-A77F-EA8A00B7892A}" destId="{129D6623-BCB4-4D06-954A-C570CDF2C6C2}" srcOrd="0" destOrd="0" presId="urn:microsoft.com/office/officeart/2018/2/layout/IconCircleList"/>
    <dgm:cxn modelId="{1F35F5EB-127B-4993-9244-285FD65DDEA0}" type="presParOf" srcId="{129D6623-BCB4-4D06-954A-C570CDF2C6C2}" destId="{1365DC65-1E71-4FA4-81DC-802F7C99FDAD}" srcOrd="0" destOrd="0" presId="urn:microsoft.com/office/officeart/2018/2/layout/IconCircleList"/>
    <dgm:cxn modelId="{1A59559A-27DA-481B-8D97-41B1E68AF18E}" type="presParOf" srcId="{1365DC65-1E71-4FA4-81DC-802F7C99FDAD}" destId="{A9474D6E-721E-4CCA-AFF4-FC72B3B53199}" srcOrd="0" destOrd="0" presId="urn:microsoft.com/office/officeart/2018/2/layout/IconCircleList"/>
    <dgm:cxn modelId="{9A4DA03F-53E9-4443-AAF4-7D1A38D82AA8}" type="presParOf" srcId="{1365DC65-1E71-4FA4-81DC-802F7C99FDAD}" destId="{049F8F23-998C-4FE1-B054-AF78D4E9CC5F}" srcOrd="1" destOrd="0" presId="urn:microsoft.com/office/officeart/2018/2/layout/IconCircleList"/>
    <dgm:cxn modelId="{C7D1D6F5-1017-4E38-A3F2-295CD60C6142}" type="presParOf" srcId="{1365DC65-1E71-4FA4-81DC-802F7C99FDAD}" destId="{5F1DCC5F-C1CD-4004-9BC0-F5CF403D7253}" srcOrd="2" destOrd="0" presId="urn:microsoft.com/office/officeart/2018/2/layout/IconCircleList"/>
    <dgm:cxn modelId="{BBB95642-A8B3-4713-82EB-B6AF25EAF8F3}" type="presParOf" srcId="{1365DC65-1E71-4FA4-81DC-802F7C99FDAD}" destId="{D66040D2-DB65-4304-8619-2B28544DB207}" srcOrd="3" destOrd="0" presId="urn:microsoft.com/office/officeart/2018/2/layout/IconCircleList"/>
    <dgm:cxn modelId="{DE8046A7-4DBD-4379-8B13-9DBCC5D6A726}" type="presParOf" srcId="{129D6623-BCB4-4D06-954A-C570CDF2C6C2}" destId="{6B9BDE0E-9730-4F19-9FD5-B886B25D99BF}" srcOrd="1" destOrd="0" presId="urn:microsoft.com/office/officeart/2018/2/layout/IconCircleList"/>
    <dgm:cxn modelId="{45FD46A8-3614-4AC4-8B0B-0B56BC925571}" type="presParOf" srcId="{129D6623-BCB4-4D06-954A-C570CDF2C6C2}" destId="{3FE96793-1109-44B7-A492-610592C88877}" srcOrd="2" destOrd="0" presId="urn:microsoft.com/office/officeart/2018/2/layout/IconCircleList"/>
    <dgm:cxn modelId="{F4521B6B-F4F8-4239-A8E5-4B93683574FC}" type="presParOf" srcId="{3FE96793-1109-44B7-A492-610592C88877}" destId="{425695E0-FD65-45E2-9AB7-5ADA9367B391}" srcOrd="0" destOrd="0" presId="urn:microsoft.com/office/officeart/2018/2/layout/IconCircleList"/>
    <dgm:cxn modelId="{F72A2927-66BA-4EF7-96F4-012ACA77461F}" type="presParOf" srcId="{3FE96793-1109-44B7-A492-610592C88877}" destId="{6E03C909-4BFE-45EB-8127-B1C01CBD8436}" srcOrd="1" destOrd="0" presId="urn:microsoft.com/office/officeart/2018/2/layout/IconCircleList"/>
    <dgm:cxn modelId="{A7AB6772-FBC6-4358-8105-CFEF66EFADA6}" type="presParOf" srcId="{3FE96793-1109-44B7-A492-610592C88877}" destId="{A8CEC825-660D-46C8-B06F-62F3AF33C7F5}" srcOrd="2" destOrd="0" presId="urn:microsoft.com/office/officeart/2018/2/layout/IconCircleList"/>
    <dgm:cxn modelId="{13DACDAA-F234-49B8-864F-BE6AF5965A8E}" type="presParOf" srcId="{3FE96793-1109-44B7-A492-610592C88877}" destId="{A83085E3-E7DE-4145-BEF5-BF6FC19C6ACF}" srcOrd="3" destOrd="0" presId="urn:microsoft.com/office/officeart/2018/2/layout/IconCircleList"/>
    <dgm:cxn modelId="{B1C92B35-CB1B-42E7-A542-A675244FD4E5}" type="presParOf" srcId="{129D6623-BCB4-4D06-954A-C570CDF2C6C2}" destId="{5BD65F91-6E09-4D8F-B403-75C20DF2F4AC}" srcOrd="3" destOrd="0" presId="urn:microsoft.com/office/officeart/2018/2/layout/IconCircleList"/>
    <dgm:cxn modelId="{277A1EA4-A9E6-4415-B623-80AA4F499A7D}" type="presParOf" srcId="{129D6623-BCB4-4D06-954A-C570CDF2C6C2}" destId="{5346112B-F9DF-44D4-A0BA-BED80385B782}" srcOrd="4" destOrd="0" presId="urn:microsoft.com/office/officeart/2018/2/layout/IconCircleList"/>
    <dgm:cxn modelId="{DAF842F9-CE0A-4A61-9570-B308A43210F9}" type="presParOf" srcId="{5346112B-F9DF-44D4-A0BA-BED80385B782}" destId="{017BFE5E-EA97-4DF6-8B6C-EE290783329C}" srcOrd="0" destOrd="0" presId="urn:microsoft.com/office/officeart/2018/2/layout/IconCircleList"/>
    <dgm:cxn modelId="{4FE6D5FB-CCBA-4A9C-B139-8CCA0FCCE167}" type="presParOf" srcId="{5346112B-F9DF-44D4-A0BA-BED80385B782}" destId="{F9CD7B2D-13D5-4489-908C-E517C02545F3}" srcOrd="1" destOrd="0" presId="urn:microsoft.com/office/officeart/2018/2/layout/IconCircleList"/>
    <dgm:cxn modelId="{B8CD53D5-E207-441F-A3A3-C733B9D06704}" type="presParOf" srcId="{5346112B-F9DF-44D4-A0BA-BED80385B782}" destId="{BDF63874-7C8A-4DC6-907F-563ED67A8DF8}" srcOrd="2" destOrd="0" presId="urn:microsoft.com/office/officeart/2018/2/layout/IconCircleList"/>
    <dgm:cxn modelId="{1DE084FE-EFAF-4090-A64A-19F87266245F}" type="presParOf" srcId="{5346112B-F9DF-44D4-A0BA-BED80385B782}" destId="{BD638F86-9A2E-4EA9-AE47-63CCBC420849}" srcOrd="3" destOrd="0" presId="urn:microsoft.com/office/officeart/2018/2/layout/IconCircleList"/>
    <dgm:cxn modelId="{310CEFD4-D3FB-44FE-B26F-C4D6048F48BA}" type="presParOf" srcId="{129D6623-BCB4-4D06-954A-C570CDF2C6C2}" destId="{0985F63A-CCEB-4CBB-A408-243812B6A8AE}" srcOrd="5" destOrd="0" presId="urn:microsoft.com/office/officeart/2018/2/layout/IconCircleList"/>
    <dgm:cxn modelId="{23B41A83-3D22-4940-97C8-278B5EC7D19F}" type="presParOf" srcId="{129D6623-BCB4-4D06-954A-C570CDF2C6C2}" destId="{DE6B5C8B-0B1A-49B2-BAB8-BE1B8D291931}" srcOrd="6" destOrd="0" presId="urn:microsoft.com/office/officeart/2018/2/layout/IconCircleList"/>
    <dgm:cxn modelId="{0D516CAC-E76F-410C-AF52-0EB017564CF0}" type="presParOf" srcId="{DE6B5C8B-0B1A-49B2-BAB8-BE1B8D291931}" destId="{B0ECCF3B-6965-40C2-B58F-308BD39C118D}" srcOrd="0" destOrd="0" presId="urn:microsoft.com/office/officeart/2018/2/layout/IconCircleList"/>
    <dgm:cxn modelId="{23C9669B-D6DF-45EE-8565-6DB2DBC419D7}" type="presParOf" srcId="{DE6B5C8B-0B1A-49B2-BAB8-BE1B8D291931}" destId="{882A413F-3D76-407B-9DBF-56444D1F700E}" srcOrd="1" destOrd="0" presId="urn:microsoft.com/office/officeart/2018/2/layout/IconCircleList"/>
    <dgm:cxn modelId="{1D0864B0-3F67-4C1D-804B-3B68437F1A06}" type="presParOf" srcId="{DE6B5C8B-0B1A-49B2-BAB8-BE1B8D291931}" destId="{EB11F6D7-CF6E-4E95-A90A-B64148112458}" srcOrd="2" destOrd="0" presId="urn:microsoft.com/office/officeart/2018/2/layout/IconCircleList"/>
    <dgm:cxn modelId="{558855FE-F8ED-485B-8019-97807EE83F15}" type="presParOf" srcId="{DE6B5C8B-0B1A-49B2-BAB8-BE1B8D291931}" destId="{3190C744-C6FE-4FD7-86D8-11CCAED9028E}" srcOrd="3" destOrd="0" presId="urn:microsoft.com/office/officeart/2018/2/layout/IconCircleList"/>
    <dgm:cxn modelId="{C85B83D1-EAD9-41CD-AE35-8651CD949C37}" type="presParOf" srcId="{129D6623-BCB4-4D06-954A-C570CDF2C6C2}" destId="{526CFEAC-192E-4DB3-880B-88AB3FE12842}" srcOrd="7" destOrd="0" presId="urn:microsoft.com/office/officeart/2018/2/layout/IconCircleList"/>
    <dgm:cxn modelId="{4D973915-AD8B-4D76-831B-ADF36CB42135}" type="presParOf" srcId="{129D6623-BCB4-4D06-954A-C570CDF2C6C2}" destId="{9BEEA99D-C791-491A-82BA-76502809AD84}" srcOrd="8" destOrd="0" presId="urn:microsoft.com/office/officeart/2018/2/layout/IconCircleList"/>
    <dgm:cxn modelId="{787E29A6-5845-45F7-88A2-4558BE711814}" type="presParOf" srcId="{9BEEA99D-C791-491A-82BA-76502809AD84}" destId="{1A24EB5E-2979-4259-8EAD-9F52C84FF479}" srcOrd="0" destOrd="0" presId="urn:microsoft.com/office/officeart/2018/2/layout/IconCircleList"/>
    <dgm:cxn modelId="{7A546C55-BACE-48B6-A050-66F0EA4BBE69}" type="presParOf" srcId="{9BEEA99D-C791-491A-82BA-76502809AD84}" destId="{A1D00B09-BCF4-4F92-A9E0-1238254E98B2}" srcOrd="1" destOrd="0" presId="urn:microsoft.com/office/officeart/2018/2/layout/IconCircleList"/>
    <dgm:cxn modelId="{324D0118-6E42-45DA-AE90-2BEC5A1F4BFA}" type="presParOf" srcId="{9BEEA99D-C791-491A-82BA-76502809AD84}" destId="{CCD6C9E4-86CC-4549-B220-FD61C7E71B7F}" srcOrd="2" destOrd="0" presId="urn:microsoft.com/office/officeart/2018/2/layout/IconCircleList"/>
    <dgm:cxn modelId="{D6A4C4F1-1C96-4C8B-AECD-D11EC1BCA4B9}" type="presParOf" srcId="{9BEEA99D-C791-491A-82BA-76502809AD84}" destId="{D8568130-9905-4747-9AE6-87938F2D08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4038A-608D-44D3-97F6-7E729DBD072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076B07D-DF9E-4929-8122-19B981EFAE3B}">
      <dgm:prSet/>
      <dgm:spPr/>
      <dgm:t>
        <a:bodyPr/>
        <a:lstStyle/>
        <a:p>
          <a:r>
            <a:rPr lang="en-US"/>
            <a:t>To create a seamless, stress-free process for our swimmers so they can perform to the best of their ability.  </a:t>
          </a:r>
        </a:p>
      </dgm:t>
    </dgm:pt>
    <dgm:pt modelId="{A304F2CE-01C3-4C95-BEEC-DC66A11E6D27}" type="parTrans" cxnId="{FDE7D595-8C43-4A4D-A717-B0AF30113EE6}">
      <dgm:prSet/>
      <dgm:spPr/>
      <dgm:t>
        <a:bodyPr/>
        <a:lstStyle/>
        <a:p>
          <a:endParaRPr lang="en-US"/>
        </a:p>
      </dgm:t>
    </dgm:pt>
    <dgm:pt modelId="{133F8ABF-8039-44B2-BD9E-4AE064B1D382}" type="sibTrans" cxnId="{FDE7D595-8C43-4A4D-A717-B0AF30113EE6}">
      <dgm:prSet/>
      <dgm:spPr/>
      <dgm:t>
        <a:bodyPr/>
        <a:lstStyle/>
        <a:p>
          <a:endParaRPr lang="en-US"/>
        </a:p>
      </dgm:t>
    </dgm:pt>
    <dgm:pt modelId="{049F9B1D-EAD0-490F-BB7B-59663C5330CC}">
      <dgm:prSet/>
      <dgm:spPr/>
      <dgm:t>
        <a:bodyPr/>
        <a:lstStyle/>
        <a:p>
          <a:r>
            <a:rPr lang="en-US"/>
            <a:t>We should not be adding stress to their swims.</a:t>
          </a:r>
        </a:p>
      </dgm:t>
    </dgm:pt>
    <dgm:pt modelId="{32AE0B95-9D76-428F-80BA-C7A86C27EC67}" type="parTrans" cxnId="{B1001A20-D97F-4FF3-A73B-32E3A48590CE}">
      <dgm:prSet/>
      <dgm:spPr/>
      <dgm:t>
        <a:bodyPr/>
        <a:lstStyle/>
        <a:p>
          <a:endParaRPr lang="en-US"/>
        </a:p>
      </dgm:t>
    </dgm:pt>
    <dgm:pt modelId="{2CBE9791-A1A2-4894-AD38-1FABD6F121A0}" type="sibTrans" cxnId="{B1001A20-D97F-4FF3-A73B-32E3A48590CE}">
      <dgm:prSet/>
      <dgm:spPr/>
      <dgm:t>
        <a:bodyPr/>
        <a:lstStyle/>
        <a:p>
          <a:endParaRPr lang="en-US"/>
        </a:p>
      </dgm:t>
    </dgm:pt>
    <dgm:pt modelId="{F925A8E3-F371-4A91-B3A8-A61EB0E94A89}" type="pres">
      <dgm:prSet presAssocID="{7114038A-608D-44D3-97F6-7E729DBD0723}" presName="hierChild1" presStyleCnt="0">
        <dgm:presLayoutVars>
          <dgm:chPref val="1"/>
          <dgm:dir/>
          <dgm:animOne val="branch"/>
          <dgm:animLvl val="lvl"/>
          <dgm:resizeHandles/>
        </dgm:presLayoutVars>
      </dgm:prSet>
      <dgm:spPr/>
    </dgm:pt>
    <dgm:pt modelId="{C0EBCC60-DF2A-41E4-9E09-9CF1D2B1221D}" type="pres">
      <dgm:prSet presAssocID="{1076B07D-DF9E-4929-8122-19B981EFAE3B}" presName="hierRoot1" presStyleCnt="0"/>
      <dgm:spPr/>
    </dgm:pt>
    <dgm:pt modelId="{6ECFE3CD-7151-4BA5-A06B-1604028605E7}" type="pres">
      <dgm:prSet presAssocID="{1076B07D-DF9E-4929-8122-19B981EFAE3B}" presName="composite" presStyleCnt="0"/>
      <dgm:spPr/>
    </dgm:pt>
    <dgm:pt modelId="{E0A5925D-9807-4D5F-8BEE-E463151DB0E7}" type="pres">
      <dgm:prSet presAssocID="{1076B07D-DF9E-4929-8122-19B981EFAE3B}" presName="background" presStyleLbl="node0" presStyleIdx="0" presStyleCnt="2"/>
      <dgm:spPr/>
    </dgm:pt>
    <dgm:pt modelId="{9C82FEFE-4661-495A-A4A2-A192330B5D2D}" type="pres">
      <dgm:prSet presAssocID="{1076B07D-DF9E-4929-8122-19B981EFAE3B}" presName="text" presStyleLbl="fgAcc0" presStyleIdx="0" presStyleCnt="2">
        <dgm:presLayoutVars>
          <dgm:chPref val="3"/>
        </dgm:presLayoutVars>
      </dgm:prSet>
      <dgm:spPr/>
    </dgm:pt>
    <dgm:pt modelId="{95232A70-F8F0-42AB-86DA-553867B0F3F2}" type="pres">
      <dgm:prSet presAssocID="{1076B07D-DF9E-4929-8122-19B981EFAE3B}" presName="hierChild2" presStyleCnt="0"/>
      <dgm:spPr/>
    </dgm:pt>
    <dgm:pt modelId="{DC2133C9-CD58-42C4-B2F5-FD67C6FC6675}" type="pres">
      <dgm:prSet presAssocID="{049F9B1D-EAD0-490F-BB7B-59663C5330CC}" presName="hierRoot1" presStyleCnt="0"/>
      <dgm:spPr/>
    </dgm:pt>
    <dgm:pt modelId="{B6531ADE-FF3C-4A29-89B7-D8E9A496DD32}" type="pres">
      <dgm:prSet presAssocID="{049F9B1D-EAD0-490F-BB7B-59663C5330CC}" presName="composite" presStyleCnt="0"/>
      <dgm:spPr/>
    </dgm:pt>
    <dgm:pt modelId="{5DBA1EF9-91CB-402D-98E6-FAEBC93F49C7}" type="pres">
      <dgm:prSet presAssocID="{049F9B1D-EAD0-490F-BB7B-59663C5330CC}" presName="background" presStyleLbl="node0" presStyleIdx="1" presStyleCnt="2"/>
      <dgm:spPr/>
    </dgm:pt>
    <dgm:pt modelId="{6D4912F8-875C-407D-AC96-516EBC57D5F3}" type="pres">
      <dgm:prSet presAssocID="{049F9B1D-EAD0-490F-BB7B-59663C5330CC}" presName="text" presStyleLbl="fgAcc0" presStyleIdx="1" presStyleCnt="2">
        <dgm:presLayoutVars>
          <dgm:chPref val="3"/>
        </dgm:presLayoutVars>
      </dgm:prSet>
      <dgm:spPr/>
    </dgm:pt>
    <dgm:pt modelId="{F8318AD3-68A5-4A6F-912A-9BE27BBF9791}" type="pres">
      <dgm:prSet presAssocID="{049F9B1D-EAD0-490F-BB7B-59663C5330CC}" presName="hierChild2" presStyleCnt="0"/>
      <dgm:spPr/>
    </dgm:pt>
  </dgm:ptLst>
  <dgm:cxnLst>
    <dgm:cxn modelId="{6693EB16-6DAC-4192-91AC-9D40D5925D0C}" type="presOf" srcId="{049F9B1D-EAD0-490F-BB7B-59663C5330CC}" destId="{6D4912F8-875C-407D-AC96-516EBC57D5F3}" srcOrd="0" destOrd="0" presId="urn:microsoft.com/office/officeart/2005/8/layout/hierarchy1"/>
    <dgm:cxn modelId="{B1001A20-D97F-4FF3-A73B-32E3A48590CE}" srcId="{7114038A-608D-44D3-97F6-7E729DBD0723}" destId="{049F9B1D-EAD0-490F-BB7B-59663C5330CC}" srcOrd="1" destOrd="0" parTransId="{32AE0B95-9D76-428F-80BA-C7A86C27EC67}" sibTransId="{2CBE9791-A1A2-4894-AD38-1FABD6F121A0}"/>
    <dgm:cxn modelId="{582DBB49-EE52-43AA-A5DB-AB97F70BB295}" type="presOf" srcId="{7114038A-608D-44D3-97F6-7E729DBD0723}" destId="{F925A8E3-F371-4A91-B3A8-A61EB0E94A89}" srcOrd="0" destOrd="0" presId="urn:microsoft.com/office/officeart/2005/8/layout/hierarchy1"/>
    <dgm:cxn modelId="{47E3BD6E-035C-457C-9AF4-9F1DCAB74436}" type="presOf" srcId="{1076B07D-DF9E-4929-8122-19B981EFAE3B}" destId="{9C82FEFE-4661-495A-A4A2-A192330B5D2D}" srcOrd="0" destOrd="0" presId="urn:microsoft.com/office/officeart/2005/8/layout/hierarchy1"/>
    <dgm:cxn modelId="{FDE7D595-8C43-4A4D-A717-B0AF30113EE6}" srcId="{7114038A-608D-44D3-97F6-7E729DBD0723}" destId="{1076B07D-DF9E-4929-8122-19B981EFAE3B}" srcOrd="0" destOrd="0" parTransId="{A304F2CE-01C3-4C95-BEEC-DC66A11E6D27}" sibTransId="{133F8ABF-8039-44B2-BD9E-4AE064B1D382}"/>
    <dgm:cxn modelId="{7D78C211-3CBC-454B-A891-B4CD816F1387}" type="presParOf" srcId="{F925A8E3-F371-4A91-B3A8-A61EB0E94A89}" destId="{C0EBCC60-DF2A-41E4-9E09-9CF1D2B1221D}" srcOrd="0" destOrd="0" presId="urn:microsoft.com/office/officeart/2005/8/layout/hierarchy1"/>
    <dgm:cxn modelId="{16922D90-F9EB-45D9-A210-A0D6E1D62B72}" type="presParOf" srcId="{C0EBCC60-DF2A-41E4-9E09-9CF1D2B1221D}" destId="{6ECFE3CD-7151-4BA5-A06B-1604028605E7}" srcOrd="0" destOrd="0" presId="urn:microsoft.com/office/officeart/2005/8/layout/hierarchy1"/>
    <dgm:cxn modelId="{F7842527-8DBC-430D-989B-7DF80A1D26B2}" type="presParOf" srcId="{6ECFE3CD-7151-4BA5-A06B-1604028605E7}" destId="{E0A5925D-9807-4D5F-8BEE-E463151DB0E7}" srcOrd="0" destOrd="0" presId="urn:microsoft.com/office/officeart/2005/8/layout/hierarchy1"/>
    <dgm:cxn modelId="{73914D4C-F951-44CE-996A-F28532B3554C}" type="presParOf" srcId="{6ECFE3CD-7151-4BA5-A06B-1604028605E7}" destId="{9C82FEFE-4661-495A-A4A2-A192330B5D2D}" srcOrd="1" destOrd="0" presId="urn:microsoft.com/office/officeart/2005/8/layout/hierarchy1"/>
    <dgm:cxn modelId="{2799E338-B4A0-4A02-AA03-5AD3B8E19D5F}" type="presParOf" srcId="{C0EBCC60-DF2A-41E4-9E09-9CF1D2B1221D}" destId="{95232A70-F8F0-42AB-86DA-553867B0F3F2}" srcOrd="1" destOrd="0" presId="urn:microsoft.com/office/officeart/2005/8/layout/hierarchy1"/>
    <dgm:cxn modelId="{74D17786-281A-4CB6-8472-C0F101C060A7}" type="presParOf" srcId="{F925A8E3-F371-4A91-B3A8-A61EB0E94A89}" destId="{DC2133C9-CD58-42C4-B2F5-FD67C6FC6675}" srcOrd="1" destOrd="0" presId="urn:microsoft.com/office/officeart/2005/8/layout/hierarchy1"/>
    <dgm:cxn modelId="{F746593B-2DB7-4D09-B13B-A4AFFDB0F6E0}" type="presParOf" srcId="{DC2133C9-CD58-42C4-B2F5-FD67C6FC6675}" destId="{B6531ADE-FF3C-4A29-89B7-D8E9A496DD32}" srcOrd="0" destOrd="0" presId="urn:microsoft.com/office/officeart/2005/8/layout/hierarchy1"/>
    <dgm:cxn modelId="{5B1537A5-8EB5-45A4-AA9C-F4F72FCAB4A3}" type="presParOf" srcId="{B6531ADE-FF3C-4A29-89B7-D8E9A496DD32}" destId="{5DBA1EF9-91CB-402D-98E6-FAEBC93F49C7}" srcOrd="0" destOrd="0" presId="urn:microsoft.com/office/officeart/2005/8/layout/hierarchy1"/>
    <dgm:cxn modelId="{9702A3EF-7EE9-42B2-8EDB-72DE66CBADF3}" type="presParOf" srcId="{B6531ADE-FF3C-4A29-89B7-D8E9A496DD32}" destId="{6D4912F8-875C-407D-AC96-516EBC57D5F3}" srcOrd="1" destOrd="0" presId="urn:microsoft.com/office/officeart/2005/8/layout/hierarchy1"/>
    <dgm:cxn modelId="{F0176C76-D08B-4A62-96CD-212026C4A9FB}" type="presParOf" srcId="{DC2133C9-CD58-42C4-B2F5-FD67C6FC6675}" destId="{F8318AD3-68A5-4A6F-912A-9BE27BBF97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B238D-1C56-4403-ACAA-FAAEB4C04BA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17598F2-2878-4957-91A3-3ADA978D84EE}">
      <dgm:prSet/>
      <dgm:spPr/>
      <dgm:t>
        <a:bodyPr/>
        <a:lstStyle/>
        <a:p>
          <a:r>
            <a:rPr lang="en-US"/>
            <a:t>Check in</a:t>
          </a:r>
        </a:p>
      </dgm:t>
    </dgm:pt>
    <dgm:pt modelId="{5FFDA4E2-88EC-4EA2-81DE-B21873B50F91}" type="parTrans" cxnId="{57A87FB0-6D30-4DE1-B0E1-382706CD1C8F}">
      <dgm:prSet/>
      <dgm:spPr/>
      <dgm:t>
        <a:bodyPr/>
        <a:lstStyle/>
        <a:p>
          <a:endParaRPr lang="en-US"/>
        </a:p>
      </dgm:t>
    </dgm:pt>
    <dgm:pt modelId="{94AAA3DC-2702-47EF-801D-1F995C6253A9}" type="sibTrans" cxnId="{57A87FB0-6D30-4DE1-B0E1-382706CD1C8F}">
      <dgm:prSet/>
      <dgm:spPr/>
      <dgm:t>
        <a:bodyPr/>
        <a:lstStyle/>
        <a:p>
          <a:endParaRPr lang="en-US"/>
        </a:p>
      </dgm:t>
    </dgm:pt>
    <dgm:pt modelId="{1C666FD1-3950-4B30-A858-0F660A3DCC1D}">
      <dgm:prSet/>
      <dgm:spPr/>
      <dgm:t>
        <a:bodyPr/>
        <a:lstStyle/>
        <a:p>
          <a:r>
            <a:rPr lang="en-US"/>
            <a:t>Closing of events</a:t>
          </a:r>
        </a:p>
      </dgm:t>
    </dgm:pt>
    <dgm:pt modelId="{E828025B-0A49-4F0E-BDED-2163997F6F69}" type="parTrans" cxnId="{3A129CC8-44A1-4A06-BB3C-226F4BE1A390}">
      <dgm:prSet/>
      <dgm:spPr/>
      <dgm:t>
        <a:bodyPr/>
        <a:lstStyle/>
        <a:p>
          <a:endParaRPr lang="en-US"/>
        </a:p>
      </dgm:t>
    </dgm:pt>
    <dgm:pt modelId="{1D45F2DD-8109-48E3-BE38-65447E028F21}" type="sibTrans" cxnId="{3A129CC8-44A1-4A06-BB3C-226F4BE1A390}">
      <dgm:prSet/>
      <dgm:spPr/>
      <dgm:t>
        <a:bodyPr/>
        <a:lstStyle/>
        <a:p>
          <a:endParaRPr lang="en-US"/>
        </a:p>
      </dgm:t>
    </dgm:pt>
    <dgm:pt modelId="{FBA72DE2-60D2-4406-B530-A4CBE7F1B45C}">
      <dgm:prSet/>
      <dgm:spPr/>
      <dgm:t>
        <a:bodyPr/>
        <a:lstStyle/>
        <a:p>
          <a:r>
            <a:rPr lang="en-US"/>
            <a:t>Seeding events</a:t>
          </a:r>
        </a:p>
      </dgm:t>
    </dgm:pt>
    <dgm:pt modelId="{B9F91223-30A3-4E65-936F-B73F3A23B639}" type="parTrans" cxnId="{22C99A95-41D5-4DD0-95AF-621D87CADD94}">
      <dgm:prSet/>
      <dgm:spPr/>
      <dgm:t>
        <a:bodyPr/>
        <a:lstStyle/>
        <a:p>
          <a:endParaRPr lang="en-US"/>
        </a:p>
      </dgm:t>
    </dgm:pt>
    <dgm:pt modelId="{CBD7EC47-0DA7-40C5-A68B-E157CADA222F}" type="sibTrans" cxnId="{22C99A95-41D5-4DD0-95AF-621D87CADD94}">
      <dgm:prSet/>
      <dgm:spPr/>
      <dgm:t>
        <a:bodyPr/>
        <a:lstStyle/>
        <a:p>
          <a:endParaRPr lang="en-US"/>
        </a:p>
      </dgm:t>
    </dgm:pt>
    <dgm:pt modelId="{0CE566E8-FBAD-44A4-88A9-0FF5983E4F44}" type="pres">
      <dgm:prSet presAssocID="{064B238D-1C56-4403-ACAA-FAAEB4C04BA5}" presName="hierChild1" presStyleCnt="0">
        <dgm:presLayoutVars>
          <dgm:chPref val="1"/>
          <dgm:dir/>
          <dgm:animOne val="branch"/>
          <dgm:animLvl val="lvl"/>
          <dgm:resizeHandles/>
        </dgm:presLayoutVars>
      </dgm:prSet>
      <dgm:spPr/>
    </dgm:pt>
    <dgm:pt modelId="{4E2D07F8-978C-414E-8FAB-1ECBDAE5307A}" type="pres">
      <dgm:prSet presAssocID="{517598F2-2878-4957-91A3-3ADA978D84EE}" presName="hierRoot1" presStyleCnt="0"/>
      <dgm:spPr/>
    </dgm:pt>
    <dgm:pt modelId="{7D3AF076-8AF4-42CF-9664-18A9BC514343}" type="pres">
      <dgm:prSet presAssocID="{517598F2-2878-4957-91A3-3ADA978D84EE}" presName="composite" presStyleCnt="0"/>
      <dgm:spPr/>
    </dgm:pt>
    <dgm:pt modelId="{06F73138-9EC7-415F-A949-142162419A70}" type="pres">
      <dgm:prSet presAssocID="{517598F2-2878-4957-91A3-3ADA978D84EE}" presName="background" presStyleLbl="node0" presStyleIdx="0" presStyleCnt="3"/>
      <dgm:spPr/>
    </dgm:pt>
    <dgm:pt modelId="{12CF561E-5BAC-459D-9FA2-70F33E0CA5D4}" type="pres">
      <dgm:prSet presAssocID="{517598F2-2878-4957-91A3-3ADA978D84EE}" presName="text" presStyleLbl="fgAcc0" presStyleIdx="0" presStyleCnt="3">
        <dgm:presLayoutVars>
          <dgm:chPref val="3"/>
        </dgm:presLayoutVars>
      </dgm:prSet>
      <dgm:spPr/>
    </dgm:pt>
    <dgm:pt modelId="{7FC5C911-D78E-4579-9BAB-B325EA57C9A9}" type="pres">
      <dgm:prSet presAssocID="{517598F2-2878-4957-91A3-3ADA978D84EE}" presName="hierChild2" presStyleCnt="0"/>
      <dgm:spPr/>
    </dgm:pt>
    <dgm:pt modelId="{C06F3422-477A-4617-A383-6B0DECC35B49}" type="pres">
      <dgm:prSet presAssocID="{1C666FD1-3950-4B30-A858-0F660A3DCC1D}" presName="hierRoot1" presStyleCnt="0"/>
      <dgm:spPr/>
    </dgm:pt>
    <dgm:pt modelId="{9014A2EF-2CA9-4519-B8D9-3FBF7CAC95A3}" type="pres">
      <dgm:prSet presAssocID="{1C666FD1-3950-4B30-A858-0F660A3DCC1D}" presName="composite" presStyleCnt="0"/>
      <dgm:spPr/>
    </dgm:pt>
    <dgm:pt modelId="{2084C057-4429-4124-9AAE-ADF1E84210A2}" type="pres">
      <dgm:prSet presAssocID="{1C666FD1-3950-4B30-A858-0F660A3DCC1D}" presName="background" presStyleLbl="node0" presStyleIdx="1" presStyleCnt="3"/>
      <dgm:spPr/>
    </dgm:pt>
    <dgm:pt modelId="{0282ABD4-CEC3-4C81-A49C-74315F05905E}" type="pres">
      <dgm:prSet presAssocID="{1C666FD1-3950-4B30-A858-0F660A3DCC1D}" presName="text" presStyleLbl="fgAcc0" presStyleIdx="1" presStyleCnt="3">
        <dgm:presLayoutVars>
          <dgm:chPref val="3"/>
        </dgm:presLayoutVars>
      </dgm:prSet>
      <dgm:spPr/>
    </dgm:pt>
    <dgm:pt modelId="{AEAE474D-3A7B-4AD5-9D51-42FB43C64067}" type="pres">
      <dgm:prSet presAssocID="{1C666FD1-3950-4B30-A858-0F660A3DCC1D}" presName="hierChild2" presStyleCnt="0"/>
      <dgm:spPr/>
    </dgm:pt>
    <dgm:pt modelId="{7AF80223-913F-4F0F-8694-95C7693DEB17}" type="pres">
      <dgm:prSet presAssocID="{FBA72DE2-60D2-4406-B530-A4CBE7F1B45C}" presName="hierRoot1" presStyleCnt="0"/>
      <dgm:spPr/>
    </dgm:pt>
    <dgm:pt modelId="{E760B715-2349-42FA-A884-ED6BA11EEE56}" type="pres">
      <dgm:prSet presAssocID="{FBA72DE2-60D2-4406-B530-A4CBE7F1B45C}" presName="composite" presStyleCnt="0"/>
      <dgm:spPr/>
    </dgm:pt>
    <dgm:pt modelId="{FB0CDA98-D45A-41DD-8E72-488AAF4C35A7}" type="pres">
      <dgm:prSet presAssocID="{FBA72DE2-60D2-4406-B530-A4CBE7F1B45C}" presName="background" presStyleLbl="node0" presStyleIdx="2" presStyleCnt="3"/>
      <dgm:spPr/>
    </dgm:pt>
    <dgm:pt modelId="{50E89A4B-9131-4431-8984-CEECE252D0ED}" type="pres">
      <dgm:prSet presAssocID="{FBA72DE2-60D2-4406-B530-A4CBE7F1B45C}" presName="text" presStyleLbl="fgAcc0" presStyleIdx="2" presStyleCnt="3">
        <dgm:presLayoutVars>
          <dgm:chPref val="3"/>
        </dgm:presLayoutVars>
      </dgm:prSet>
      <dgm:spPr/>
    </dgm:pt>
    <dgm:pt modelId="{9ED1E7ED-33AD-44BD-B241-47924A5126CC}" type="pres">
      <dgm:prSet presAssocID="{FBA72DE2-60D2-4406-B530-A4CBE7F1B45C}" presName="hierChild2" presStyleCnt="0"/>
      <dgm:spPr/>
    </dgm:pt>
  </dgm:ptLst>
  <dgm:cxnLst>
    <dgm:cxn modelId="{BA8C1741-0FB0-43B0-81EC-E7D33E63D1C2}" type="presOf" srcId="{1C666FD1-3950-4B30-A858-0F660A3DCC1D}" destId="{0282ABD4-CEC3-4C81-A49C-74315F05905E}" srcOrd="0" destOrd="0" presId="urn:microsoft.com/office/officeart/2005/8/layout/hierarchy1"/>
    <dgm:cxn modelId="{55F11A86-D9B3-44C4-882B-024120A8BC56}" type="presOf" srcId="{517598F2-2878-4957-91A3-3ADA978D84EE}" destId="{12CF561E-5BAC-459D-9FA2-70F33E0CA5D4}" srcOrd="0" destOrd="0" presId="urn:microsoft.com/office/officeart/2005/8/layout/hierarchy1"/>
    <dgm:cxn modelId="{22C99A95-41D5-4DD0-95AF-621D87CADD94}" srcId="{064B238D-1C56-4403-ACAA-FAAEB4C04BA5}" destId="{FBA72DE2-60D2-4406-B530-A4CBE7F1B45C}" srcOrd="2" destOrd="0" parTransId="{B9F91223-30A3-4E65-936F-B73F3A23B639}" sibTransId="{CBD7EC47-0DA7-40C5-A68B-E157CADA222F}"/>
    <dgm:cxn modelId="{FD4DC7AD-4C0C-4FFE-BB11-D6E6F972FC94}" type="presOf" srcId="{FBA72DE2-60D2-4406-B530-A4CBE7F1B45C}" destId="{50E89A4B-9131-4431-8984-CEECE252D0ED}" srcOrd="0" destOrd="0" presId="urn:microsoft.com/office/officeart/2005/8/layout/hierarchy1"/>
    <dgm:cxn modelId="{57A87FB0-6D30-4DE1-B0E1-382706CD1C8F}" srcId="{064B238D-1C56-4403-ACAA-FAAEB4C04BA5}" destId="{517598F2-2878-4957-91A3-3ADA978D84EE}" srcOrd="0" destOrd="0" parTransId="{5FFDA4E2-88EC-4EA2-81DE-B21873B50F91}" sibTransId="{94AAA3DC-2702-47EF-801D-1F995C6253A9}"/>
    <dgm:cxn modelId="{91F245BA-4806-4E32-848A-C14E8B3BBC47}" type="presOf" srcId="{064B238D-1C56-4403-ACAA-FAAEB4C04BA5}" destId="{0CE566E8-FBAD-44A4-88A9-0FF5983E4F44}" srcOrd="0" destOrd="0" presId="urn:microsoft.com/office/officeart/2005/8/layout/hierarchy1"/>
    <dgm:cxn modelId="{3A129CC8-44A1-4A06-BB3C-226F4BE1A390}" srcId="{064B238D-1C56-4403-ACAA-FAAEB4C04BA5}" destId="{1C666FD1-3950-4B30-A858-0F660A3DCC1D}" srcOrd="1" destOrd="0" parTransId="{E828025B-0A49-4F0E-BDED-2163997F6F69}" sibTransId="{1D45F2DD-8109-48E3-BE38-65447E028F21}"/>
    <dgm:cxn modelId="{137201C4-DD82-4DB7-B2F1-561C91F46529}" type="presParOf" srcId="{0CE566E8-FBAD-44A4-88A9-0FF5983E4F44}" destId="{4E2D07F8-978C-414E-8FAB-1ECBDAE5307A}" srcOrd="0" destOrd="0" presId="urn:microsoft.com/office/officeart/2005/8/layout/hierarchy1"/>
    <dgm:cxn modelId="{50308A1A-915D-46CB-9670-636C4826C4C7}" type="presParOf" srcId="{4E2D07F8-978C-414E-8FAB-1ECBDAE5307A}" destId="{7D3AF076-8AF4-42CF-9664-18A9BC514343}" srcOrd="0" destOrd="0" presId="urn:microsoft.com/office/officeart/2005/8/layout/hierarchy1"/>
    <dgm:cxn modelId="{47F2E69E-110B-4065-98CD-89DE6F87239A}" type="presParOf" srcId="{7D3AF076-8AF4-42CF-9664-18A9BC514343}" destId="{06F73138-9EC7-415F-A949-142162419A70}" srcOrd="0" destOrd="0" presId="urn:microsoft.com/office/officeart/2005/8/layout/hierarchy1"/>
    <dgm:cxn modelId="{BAA228C1-1203-409C-9D29-C0EF45D6C961}" type="presParOf" srcId="{7D3AF076-8AF4-42CF-9664-18A9BC514343}" destId="{12CF561E-5BAC-459D-9FA2-70F33E0CA5D4}" srcOrd="1" destOrd="0" presId="urn:microsoft.com/office/officeart/2005/8/layout/hierarchy1"/>
    <dgm:cxn modelId="{F530D377-E331-407F-999C-CD11D9A18195}" type="presParOf" srcId="{4E2D07F8-978C-414E-8FAB-1ECBDAE5307A}" destId="{7FC5C911-D78E-4579-9BAB-B325EA57C9A9}" srcOrd="1" destOrd="0" presId="urn:microsoft.com/office/officeart/2005/8/layout/hierarchy1"/>
    <dgm:cxn modelId="{9EA053A3-71E7-4820-B8FC-6DE7768BBC1C}" type="presParOf" srcId="{0CE566E8-FBAD-44A4-88A9-0FF5983E4F44}" destId="{C06F3422-477A-4617-A383-6B0DECC35B49}" srcOrd="1" destOrd="0" presId="urn:microsoft.com/office/officeart/2005/8/layout/hierarchy1"/>
    <dgm:cxn modelId="{3490C70C-C05F-4C5E-9AE9-26CDC6D3C68D}" type="presParOf" srcId="{C06F3422-477A-4617-A383-6B0DECC35B49}" destId="{9014A2EF-2CA9-4519-B8D9-3FBF7CAC95A3}" srcOrd="0" destOrd="0" presId="urn:microsoft.com/office/officeart/2005/8/layout/hierarchy1"/>
    <dgm:cxn modelId="{6FDE8C08-0C6F-45CE-BCFF-60FDFBBEF965}" type="presParOf" srcId="{9014A2EF-2CA9-4519-B8D9-3FBF7CAC95A3}" destId="{2084C057-4429-4124-9AAE-ADF1E84210A2}" srcOrd="0" destOrd="0" presId="urn:microsoft.com/office/officeart/2005/8/layout/hierarchy1"/>
    <dgm:cxn modelId="{2CD4540E-E4D8-4B10-AEFA-A6F8C7036D09}" type="presParOf" srcId="{9014A2EF-2CA9-4519-B8D9-3FBF7CAC95A3}" destId="{0282ABD4-CEC3-4C81-A49C-74315F05905E}" srcOrd="1" destOrd="0" presId="urn:microsoft.com/office/officeart/2005/8/layout/hierarchy1"/>
    <dgm:cxn modelId="{4AFEF2DD-6F71-473C-BF0F-47C78632F47B}" type="presParOf" srcId="{C06F3422-477A-4617-A383-6B0DECC35B49}" destId="{AEAE474D-3A7B-4AD5-9D51-42FB43C64067}" srcOrd="1" destOrd="0" presId="urn:microsoft.com/office/officeart/2005/8/layout/hierarchy1"/>
    <dgm:cxn modelId="{7683F51B-3E1D-40E8-B3E3-D2E38C04DE52}" type="presParOf" srcId="{0CE566E8-FBAD-44A4-88A9-0FF5983E4F44}" destId="{7AF80223-913F-4F0F-8694-95C7693DEB17}" srcOrd="2" destOrd="0" presId="urn:microsoft.com/office/officeart/2005/8/layout/hierarchy1"/>
    <dgm:cxn modelId="{8AC0EA94-7833-4E13-87E1-B5F5DBC0CFA9}" type="presParOf" srcId="{7AF80223-913F-4F0F-8694-95C7693DEB17}" destId="{E760B715-2349-42FA-A884-ED6BA11EEE56}" srcOrd="0" destOrd="0" presId="urn:microsoft.com/office/officeart/2005/8/layout/hierarchy1"/>
    <dgm:cxn modelId="{8431CDEE-2F96-44DB-9092-36A99563744C}" type="presParOf" srcId="{E760B715-2349-42FA-A884-ED6BA11EEE56}" destId="{FB0CDA98-D45A-41DD-8E72-488AAF4C35A7}" srcOrd="0" destOrd="0" presId="urn:microsoft.com/office/officeart/2005/8/layout/hierarchy1"/>
    <dgm:cxn modelId="{8662461E-70EA-494F-8E8A-82D688518F99}" type="presParOf" srcId="{E760B715-2349-42FA-A884-ED6BA11EEE56}" destId="{50E89A4B-9131-4431-8984-CEECE252D0ED}" srcOrd="1" destOrd="0" presId="urn:microsoft.com/office/officeart/2005/8/layout/hierarchy1"/>
    <dgm:cxn modelId="{3DF50C63-B0B4-43DF-BD8E-48E7ADE950B7}" type="presParOf" srcId="{7AF80223-913F-4F0F-8694-95C7693DEB17}" destId="{9ED1E7ED-33AD-44BD-B241-47924A5126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08F190-EE99-49E5-8B18-BF20538BCADF}"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BB644283-D7E7-4612-AD61-2E107394ADDB}">
      <dgm:prSet/>
      <dgm:spPr/>
      <dgm:t>
        <a:bodyPr/>
        <a:lstStyle/>
        <a:p>
          <a:pPr>
            <a:defRPr cap="all"/>
          </a:pPr>
          <a:r>
            <a:rPr lang="en-US"/>
            <a:t>Verifying times</a:t>
          </a:r>
        </a:p>
      </dgm:t>
    </dgm:pt>
    <dgm:pt modelId="{4BEF909C-21F1-4FAC-8587-C4268FA5B63A}" type="parTrans" cxnId="{177885B9-2559-442B-AD24-D87E49F1C239}">
      <dgm:prSet/>
      <dgm:spPr/>
      <dgm:t>
        <a:bodyPr/>
        <a:lstStyle/>
        <a:p>
          <a:endParaRPr lang="en-US"/>
        </a:p>
      </dgm:t>
    </dgm:pt>
    <dgm:pt modelId="{C6CBB977-9FFD-41E4-980D-128B1A85923F}" type="sibTrans" cxnId="{177885B9-2559-442B-AD24-D87E49F1C239}">
      <dgm:prSet/>
      <dgm:spPr/>
      <dgm:t>
        <a:bodyPr/>
        <a:lstStyle/>
        <a:p>
          <a:endParaRPr lang="en-US"/>
        </a:p>
      </dgm:t>
    </dgm:pt>
    <dgm:pt modelId="{EFEC35F8-EFC9-4C5D-8962-E8D3BBEBAC6F}">
      <dgm:prSet/>
      <dgm:spPr/>
      <dgm:t>
        <a:bodyPr/>
        <a:lstStyle/>
        <a:p>
          <a:pPr>
            <a:defRPr cap="all"/>
          </a:pPr>
          <a:r>
            <a:rPr lang="en-US"/>
            <a:t>Knowledge Check</a:t>
          </a:r>
        </a:p>
      </dgm:t>
    </dgm:pt>
    <dgm:pt modelId="{2C163E1E-AE28-49B8-A202-8043A7A62553}" type="parTrans" cxnId="{E5A1793B-D222-4F3D-8762-DDFA893A5192}">
      <dgm:prSet/>
      <dgm:spPr/>
      <dgm:t>
        <a:bodyPr/>
        <a:lstStyle/>
        <a:p>
          <a:endParaRPr lang="en-US"/>
        </a:p>
      </dgm:t>
    </dgm:pt>
    <dgm:pt modelId="{4791BD1B-0393-4174-8741-273DCF240619}" type="sibTrans" cxnId="{E5A1793B-D222-4F3D-8762-DDFA893A5192}">
      <dgm:prSet/>
      <dgm:spPr/>
      <dgm:t>
        <a:bodyPr/>
        <a:lstStyle/>
        <a:p>
          <a:endParaRPr lang="en-US"/>
        </a:p>
      </dgm:t>
    </dgm:pt>
    <dgm:pt modelId="{BAE1CE9E-FB7F-4C85-AB46-1942EF25B7D0}">
      <dgm:prSet/>
      <dgm:spPr/>
      <dgm:t>
        <a:bodyPr/>
        <a:lstStyle/>
        <a:p>
          <a:pPr>
            <a:defRPr cap="all"/>
          </a:pPr>
          <a:r>
            <a:rPr lang="en-US"/>
            <a:t>Questions</a:t>
          </a:r>
        </a:p>
      </dgm:t>
    </dgm:pt>
    <dgm:pt modelId="{2F46A5A3-C249-499B-BA1C-620E1F200C46}" type="parTrans" cxnId="{5D105670-BA34-4923-8B87-79763791A815}">
      <dgm:prSet/>
      <dgm:spPr/>
      <dgm:t>
        <a:bodyPr/>
        <a:lstStyle/>
        <a:p>
          <a:endParaRPr lang="en-US"/>
        </a:p>
      </dgm:t>
    </dgm:pt>
    <dgm:pt modelId="{F506965D-8BB3-444D-80D5-D51F238B8155}" type="sibTrans" cxnId="{5D105670-BA34-4923-8B87-79763791A815}">
      <dgm:prSet/>
      <dgm:spPr/>
      <dgm:t>
        <a:bodyPr/>
        <a:lstStyle/>
        <a:p>
          <a:endParaRPr lang="en-US"/>
        </a:p>
      </dgm:t>
    </dgm:pt>
    <dgm:pt modelId="{6A209AFA-7EC6-41BA-9313-E27D838BFBDF}" type="pres">
      <dgm:prSet presAssocID="{0708F190-EE99-49E5-8B18-BF20538BCADF}" presName="root" presStyleCnt="0">
        <dgm:presLayoutVars>
          <dgm:dir/>
          <dgm:resizeHandles val="exact"/>
        </dgm:presLayoutVars>
      </dgm:prSet>
      <dgm:spPr/>
    </dgm:pt>
    <dgm:pt modelId="{6FBE5E71-3EA7-4F10-8176-DBA3D1CDD461}" type="pres">
      <dgm:prSet presAssocID="{BB644283-D7E7-4612-AD61-2E107394ADDB}" presName="compNode" presStyleCnt="0"/>
      <dgm:spPr/>
    </dgm:pt>
    <dgm:pt modelId="{0AB8BE81-5A56-42A8-BDEB-406921E614AD}" type="pres">
      <dgm:prSet presAssocID="{BB644283-D7E7-4612-AD61-2E107394ADDB}" presName="iconBgRect" presStyleLbl="bgShp" presStyleIdx="0" presStyleCnt="3"/>
      <dgm:spPr/>
    </dgm:pt>
    <dgm:pt modelId="{BE262A87-8DB6-4C52-86D8-204798249419}" type="pres">
      <dgm:prSet presAssocID="{BB644283-D7E7-4612-AD61-2E107394AD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E2DAFF9-48F7-4C55-AE33-F92F08958930}" type="pres">
      <dgm:prSet presAssocID="{BB644283-D7E7-4612-AD61-2E107394ADDB}" presName="spaceRect" presStyleCnt="0"/>
      <dgm:spPr/>
    </dgm:pt>
    <dgm:pt modelId="{B19CF5AD-0E9E-4DEE-87BE-CEF4A1010036}" type="pres">
      <dgm:prSet presAssocID="{BB644283-D7E7-4612-AD61-2E107394ADDB}" presName="textRect" presStyleLbl="revTx" presStyleIdx="0" presStyleCnt="3">
        <dgm:presLayoutVars>
          <dgm:chMax val="1"/>
          <dgm:chPref val="1"/>
        </dgm:presLayoutVars>
      </dgm:prSet>
      <dgm:spPr/>
    </dgm:pt>
    <dgm:pt modelId="{7B26D74A-0DCB-4DC8-9D97-13503BF44C92}" type="pres">
      <dgm:prSet presAssocID="{C6CBB977-9FFD-41E4-980D-128B1A85923F}" presName="sibTrans" presStyleCnt="0"/>
      <dgm:spPr/>
    </dgm:pt>
    <dgm:pt modelId="{66E3EB85-B4C0-41DD-8057-8F9F93EAE87B}" type="pres">
      <dgm:prSet presAssocID="{EFEC35F8-EFC9-4C5D-8962-E8D3BBEBAC6F}" presName="compNode" presStyleCnt="0"/>
      <dgm:spPr/>
    </dgm:pt>
    <dgm:pt modelId="{98B86E55-1717-42A2-9B89-39A36B74051B}" type="pres">
      <dgm:prSet presAssocID="{EFEC35F8-EFC9-4C5D-8962-E8D3BBEBAC6F}" presName="iconBgRect" presStyleLbl="bgShp" presStyleIdx="1" presStyleCnt="3"/>
      <dgm:spPr/>
    </dgm:pt>
    <dgm:pt modelId="{C05D1429-E1D8-4B69-807E-50F6E0A3C6FA}" type="pres">
      <dgm:prSet presAssocID="{EFEC35F8-EFC9-4C5D-8962-E8D3BBEBAC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C292894-C425-4E15-B147-30B402473AD0}" type="pres">
      <dgm:prSet presAssocID="{EFEC35F8-EFC9-4C5D-8962-E8D3BBEBAC6F}" presName="spaceRect" presStyleCnt="0"/>
      <dgm:spPr/>
    </dgm:pt>
    <dgm:pt modelId="{2B63793E-03AF-48D7-B232-2696E162BBDF}" type="pres">
      <dgm:prSet presAssocID="{EFEC35F8-EFC9-4C5D-8962-E8D3BBEBAC6F}" presName="textRect" presStyleLbl="revTx" presStyleIdx="1" presStyleCnt="3">
        <dgm:presLayoutVars>
          <dgm:chMax val="1"/>
          <dgm:chPref val="1"/>
        </dgm:presLayoutVars>
      </dgm:prSet>
      <dgm:spPr/>
    </dgm:pt>
    <dgm:pt modelId="{5011F205-043A-4FF0-9596-79712AD9C32C}" type="pres">
      <dgm:prSet presAssocID="{4791BD1B-0393-4174-8741-273DCF240619}" presName="sibTrans" presStyleCnt="0"/>
      <dgm:spPr/>
    </dgm:pt>
    <dgm:pt modelId="{D9FDE26E-0F79-4E6F-A667-EB2BC1324068}" type="pres">
      <dgm:prSet presAssocID="{BAE1CE9E-FB7F-4C85-AB46-1942EF25B7D0}" presName="compNode" presStyleCnt="0"/>
      <dgm:spPr/>
    </dgm:pt>
    <dgm:pt modelId="{2DD5FE19-0D6C-492A-967C-CF4F72016ADE}" type="pres">
      <dgm:prSet presAssocID="{BAE1CE9E-FB7F-4C85-AB46-1942EF25B7D0}" presName="iconBgRect" presStyleLbl="bgShp" presStyleIdx="2" presStyleCnt="3"/>
      <dgm:spPr/>
    </dgm:pt>
    <dgm:pt modelId="{167EE36D-FCE7-4003-917B-D00EE5CD225C}" type="pres">
      <dgm:prSet presAssocID="{BAE1CE9E-FB7F-4C85-AB46-1942EF25B7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6F3C1C11-C917-46D4-9E1D-A1F075FC608B}" type="pres">
      <dgm:prSet presAssocID="{BAE1CE9E-FB7F-4C85-AB46-1942EF25B7D0}" presName="spaceRect" presStyleCnt="0"/>
      <dgm:spPr/>
    </dgm:pt>
    <dgm:pt modelId="{3195B5E8-56BB-4BED-A497-A241833706C9}" type="pres">
      <dgm:prSet presAssocID="{BAE1CE9E-FB7F-4C85-AB46-1942EF25B7D0}" presName="textRect" presStyleLbl="revTx" presStyleIdx="2" presStyleCnt="3">
        <dgm:presLayoutVars>
          <dgm:chMax val="1"/>
          <dgm:chPref val="1"/>
        </dgm:presLayoutVars>
      </dgm:prSet>
      <dgm:spPr/>
    </dgm:pt>
  </dgm:ptLst>
  <dgm:cxnLst>
    <dgm:cxn modelId="{6BA11F29-8104-408B-9CE8-25120203207D}" type="presOf" srcId="{EFEC35F8-EFC9-4C5D-8962-E8D3BBEBAC6F}" destId="{2B63793E-03AF-48D7-B232-2696E162BBDF}" srcOrd="0" destOrd="0" presId="urn:microsoft.com/office/officeart/2018/5/layout/IconCircleLabelList"/>
    <dgm:cxn modelId="{CDCFF135-857E-4CD6-8EC4-F6988BCC153C}" type="presOf" srcId="{0708F190-EE99-49E5-8B18-BF20538BCADF}" destId="{6A209AFA-7EC6-41BA-9313-E27D838BFBDF}" srcOrd="0" destOrd="0" presId="urn:microsoft.com/office/officeart/2018/5/layout/IconCircleLabelList"/>
    <dgm:cxn modelId="{E5A1793B-D222-4F3D-8762-DDFA893A5192}" srcId="{0708F190-EE99-49E5-8B18-BF20538BCADF}" destId="{EFEC35F8-EFC9-4C5D-8962-E8D3BBEBAC6F}" srcOrd="1" destOrd="0" parTransId="{2C163E1E-AE28-49B8-A202-8043A7A62553}" sibTransId="{4791BD1B-0393-4174-8741-273DCF240619}"/>
    <dgm:cxn modelId="{5D105670-BA34-4923-8B87-79763791A815}" srcId="{0708F190-EE99-49E5-8B18-BF20538BCADF}" destId="{BAE1CE9E-FB7F-4C85-AB46-1942EF25B7D0}" srcOrd="2" destOrd="0" parTransId="{2F46A5A3-C249-499B-BA1C-620E1F200C46}" sibTransId="{F506965D-8BB3-444D-80D5-D51F238B8155}"/>
    <dgm:cxn modelId="{579B3886-FD7B-493E-A35C-821B43F81F65}" type="presOf" srcId="{BB644283-D7E7-4612-AD61-2E107394ADDB}" destId="{B19CF5AD-0E9E-4DEE-87BE-CEF4A1010036}" srcOrd="0" destOrd="0" presId="urn:microsoft.com/office/officeart/2018/5/layout/IconCircleLabelList"/>
    <dgm:cxn modelId="{177885B9-2559-442B-AD24-D87E49F1C239}" srcId="{0708F190-EE99-49E5-8B18-BF20538BCADF}" destId="{BB644283-D7E7-4612-AD61-2E107394ADDB}" srcOrd="0" destOrd="0" parTransId="{4BEF909C-21F1-4FAC-8587-C4268FA5B63A}" sibTransId="{C6CBB977-9FFD-41E4-980D-128B1A85923F}"/>
    <dgm:cxn modelId="{42A649C2-17FE-4C45-81D3-C88020DB3EB6}" type="presOf" srcId="{BAE1CE9E-FB7F-4C85-AB46-1942EF25B7D0}" destId="{3195B5E8-56BB-4BED-A497-A241833706C9}" srcOrd="0" destOrd="0" presId="urn:microsoft.com/office/officeart/2018/5/layout/IconCircleLabelList"/>
    <dgm:cxn modelId="{22A73E4B-BF8C-4600-A768-0817B53BC35A}" type="presParOf" srcId="{6A209AFA-7EC6-41BA-9313-E27D838BFBDF}" destId="{6FBE5E71-3EA7-4F10-8176-DBA3D1CDD461}" srcOrd="0" destOrd="0" presId="urn:microsoft.com/office/officeart/2018/5/layout/IconCircleLabelList"/>
    <dgm:cxn modelId="{452CA3E7-9CEE-42DF-A5D3-F399BD23B62D}" type="presParOf" srcId="{6FBE5E71-3EA7-4F10-8176-DBA3D1CDD461}" destId="{0AB8BE81-5A56-42A8-BDEB-406921E614AD}" srcOrd="0" destOrd="0" presId="urn:microsoft.com/office/officeart/2018/5/layout/IconCircleLabelList"/>
    <dgm:cxn modelId="{BDFC8E29-656C-4FE6-BBD5-5E208D0D5ED6}" type="presParOf" srcId="{6FBE5E71-3EA7-4F10-8176-DBA3D1CDD461}" destId="{BE262A87-8DB6-4C52-86D8-204798249419}" srcOrd="1" destOrd="0" presId="urn:microsoft.com/office/officeart/2018/5/layout/IconCircleLabelList"/>
    <dgm:cxn modelId="{613512D7-306A-4792-8339-366A3249D375}" type="presParOf" srcId="{6FBE5E71-3EA7-4F10-8176-DBA3D1CDD461}" destId="{9E2DAFF9-48F7-4C55-AE33-F92F08958930}" srcOrd="2" destOrd="0" presId="urn:microsoft.com/office/officeart/2018/5/layout/IconCircleLabelList"/>
    <dgm:cxn modelId="{73C6ED9B-03A3-48C0-BCDF-214E3EBC8B13}" type="presParOf" srcId="{6FBE5E71-3EA7-4F10-8176-DBA3D1CDD461}" destId="{B19CF5AD-0E9E-4DEE-87BE-CEF4A1010036}" srcOrd="3" destOrd="0" presId="urn:microsoft.com/office/officeart/2018/5/layout/IconCircleLabelList"/>
    <dgm:cxn modelId="{B2FA8FBF-4B6D-4F11-A79E-BB721DF7EE61}" type="presParOf" srcId="{6A209AFA-7EC6-41BA-9313-E27D838BFBDF}" destId="{7B26D74A-0DCB-4DC8-9D97-13503BF44C92}" srcOrd="1" destOrd="0" presId="urn:microsoft.com/office/officeart/2018/5/layout/IconCircleLabelList"/>
    <dgm:cxn modelId="{F804E893-ECC3-4BF1-A295-CA74B384E3C2}" type="presParOf" srcId="{6A209AFA-7EC6-41BA-9313-E27D838BFBDF}" destId="{66E3EB85-B4C0-41DD-8057-8F9F93EAE87B}" srcOrd="2" destOrd="0" presId="urn:microsoft.com/office/officeart/2018/5/layout/IconCircleLabelList"/>
    <dgm:cxn modelId="{C675E298-80D2-4B86-B7CD-00A2C8E9B9A8}" type="presParOf" srcId="{66E3EB85-B4C0-41DD-8057-8F9F93EAE87B}" destId="{98B86E55-1717-42A2-9B89-39A36B74051B}" srcOrd="0" destOrd="0" presId="urn:microsoft.com/office/officeart/2018/5/layout/IconCircleLabelList"/>
    <dgm:cxn modelId="{AC3D2FED-A06E-44B8-B02C-2E77BD4684F7}" type="presParOf" srcId="{66E3EB85-B4C0-41DD-8057-8F9F93EAE87B}" destId="{C05D1429-E1D8-4B69-807E-50F6E0A3C6FA}" srcOrd="1" destOrd="0" presId="urn:microsoft.com/office/officeart/2018/5/layout/IconCircleLabelList"/>
    <dgm:cxn modelId="{E88A32C9-922A-48DF-AEB7-58651DE5FFAB}" type="presParOf" srcId="{66E3EB85-B4C0-41DD-8057-8F9F93EAE87B}" destId="{1C292894-C425-4E15-B147-30B402473AD0}" srcOrd="2" destOrd="0" presId="urn:microsoft.com/office/officeart/2018/5/layout/IconCircleLabelList"/>
    <dgm:cxn modelId="{D8847C8D-DEB9-4840-ADF9-F727F2FC5126}" type="presParOf" srcId="{66E3EB85-B4C0-41DD-8057-8F9F93EAE87B}" destId="{2B63793E-03AF-48D7-B232-2696E162BBDF}" srcOrd="3" destOrd="0" presId="urn:microsoft.com/office/officeart/2018/5/layout/IconCircleLabelList"/>
    <dgm:cxn modelId="{F35458A5-79E6-4FB1-AB68-53F858491CE9}" type="presParOf" srcId="{6A209AFA-7EC6-41BA-9313-E27D838BFBDF}" destId="{5011F205-043A-4FF0-9596-79712AD9C32C}" srcOrd="3" destOrd="0" presId="urn:microsoft.com/office/officeart/2018/5/layout/IconCircleLabelList"/>
    <dgm:cxn modelId="{68F422DA-5F57-447B-B4C2-751A009C967E}" type="presParOf" srcId="{6A209AFA-7EC6-41BA-9313-E27D838BFBDF}" destId="{D9FDE26E-0F79-4E6F-A667-EB2BC1324068}" srcOrd="4" destOrd="0" presId="urn:microsoft.com/office/officeart/2018/5/layout/IconCircleLabelList"/>
    <dgm:cxn modelId="{D70951F0-2937-4C89-BA1D-74BD2E5BB12F}" type="presParOf" srcId="{D9FDE26E-0F79-4E6F-A667-EB2BC1324068}" destId="{2DD5FE19-0D6C-492A-967C-CF4F72016ADE}" srcOrd="0" destOrd="0" presId="urn:microsoft.com/office/officeart/2018/5/layout/IconCircleLabelList"/>
    <dgm:cxn modelId="{2CD51BD9-A063-4B88-B14D-BFAAE0C07154}" type="presParOf" srcId="{D9FDE26E-0F79-4E6F-A667-EB2BC1324068}" destId="{167EE36D-FCE7-4003-917B-D00EE5CD225C}" srcOrd="1" destOrd="0" presId="urn:microsoft.com/office/officeart/2018/5/layout/IconCircleLabelList"/>
    <dgm:cxn modelId="{325DAEF3-9B49-4279-B03A-5E34923CDCBD}" type="presParOf" srcId="{D9FDE26E-0F79-4E6F-A667-EB2BC1324068}" destId="{6F3C1C11-C917-46D4-9E1D-A1F075FC608B}" srcOrd="2" destOrd="0" presId="urn:microsoft.com/office/officeart/2018/5/layout/IconCircleLabelList"/>
    <dgm:cxn modelId="{381976ED-D39C-4F7B-8B39-5550C59118F6}" type="presParOf" srcId="{D9FDE26E-0F79-4E6F-A667-EB2BC1324068}" destId="{3195B5E8-56BB-4BED-A497-A241833706C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659DD-3810-4D8A-BCB9-AA30C9172BB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BD201A-831D-4144-8B85-25FF1B7BBFE5}">
      <dgm:prSet/>
      <dgm:spPr/>
      <dgm:t>
        <a:bodyPr/>
        <a:lstStyle/>
        <a:p>
          <a:pPr>
            <a:defRPr b="1"/>
          </a:pPr>
          <a:r>
            <a:rPr lang="en-US"/>
            <a:t>Familiarize yourself with the Meet Sheet</a:t>
          </a:r>
        </a:p>
      </dgm:t>
    </dgm:pt>
    <dgm:pt modelId="{2DEE749D-C0AB-4355-A95C-9774813C4DBC}" type="parTrans" cxnId="{F8A54F67-E60F-43DF-801A-ED5FD368911A}">
      <dgm:prSet/>
      <dgm:spPr/>
      <dgm:t>
        <a:bodyPr/>
        <a:lstStyle/>
        <a:p>
          <a:endParaRPr lang="en-US"/>
        </a:p>
      </dgm:t>
    </dgm:pt>
    <dgm:pt modelId="{53CB355D-99AE-424A-852F-9528A7C166C1}" type="sibTrans" cxnId="{F8A54F67-E60F-43DF-801A-ED5FD368911A}">
      <dgm:prSet/>
      <dgm:spPr/>
      <dgm:t>
        <a:bodyPr/>
        <a:lstStyle/>
        <a:p>
          <a:endParaRPr lang="en-US"/>
        </a:p>
      </dgm:t>
    </dgm:pt>
    <dgm:pt modelId="{EF9D8705-F0F5-4CD5-B872-10397E226CF5}">
      <dgm:prSet/>
      <dgm:spPr/>
      <dgm:t>
        <a:bodyPr/>
        <a:lstStyle/>
        <a:p>
          <a:r>
            <a:rPr lang="en-US"/>
            <a:t>-What kind of meet (CBA, T&amp;F)</a:t>
          </a:r>
        </a:p>
      </dgm:t>
    </dgm:pt>
    <dgm:pt modelId="{F090B5F8-FB8F-4DB5-BD7F-F80B10A3563D}" type="parTrans" cxnId="{0C90B70E-DC6F-4664-B5CE-B30EABA036E3}">
      <dgm:prSet/>
      <dgm:spPr/>
      <dgm:t>
        <a:bodyPr/>
        <a:lstStyle/>
        <a:p>
          <a:endParaRPr lang="en-US"/>
        </a:p>
      </dgm:t>
    </dgm:pt>
    <dgm:pt modelId="{BA3F0EAF-591F-48BD-AC2C-8479C85AEDA6}" type="sibTrans" cxnId="{0C90B70E-DC6F-4664-B5CE-B30EABA036E3}">
      <dgm:prSet/>
      <dgm:spPr/>
      <dgm:t>
        <a:bodyPr/>
        <a:lstStyle/>
        <a:p>
          <a:endParaRPr lang="en-US"/>
        </a:p>
      </dgm:t>
    </dgm:pt>
    <dgm:pt modelId="{4290C43D-6728-4C41-8218-92A330F7F119}">
      <dgm:prSet/>
      <dgm:spPr/>
      <dgm:t>
        <a:bodyPr/>
        <a:lstStyle/>
        <a:p>
          <a:r>
            <a:rPr lang="en-US"/>
            <a:t>-Maximum events per day</a:t>
          </a:r>
        </a:p>
      </dgm:t>
    </dgm:pt>
    <dgm:pt modelId="{63E736D5-3E39-468E-8C21-72E77A7FF142}" type="parTrans" cxnId="{11D9B652-CD3A-4DEA-AF68-AFA131739CD0}">
      <dgm:prSet/>
      <dgm:spPr/>
      <dgm:t>
        <a:bodyPr/>
        <a:lstStyle/>
        <a:p>
          <a:endParaRPr lang="en-US"/>
        </a:p>
      </dgm:t>
    </dgm:pt>
    <dgm:pt modelId="{62FEF83A-CCC4-4627-8AEE-649717922B21}" type="sibTrans" cxnId="{11D9B652-CD3A-4DEA-AF68-AFA131739CD0}">
      <dgm:prSet/>
      <dgm:spPr/>
      <dgm:t>
        <a:bodyPr/>
        <a:lstStyle/>
        <a:p>
          <a:endParaRPr lang="en-US"/>
        </a:p>
      </dgm:t>
    </dgm:pt>
    <dgm:pt modelId="{2AE47F91-C72E-4449-A903-B161080495B7}">
      <dgm:prSet/>
      <dgm:spPr/>
      <dgm:t>
        <a:bodyPr/>
        <a:lstStyle/>
        <a:p>
          <a:r>
            <a:rPr lang="en-US"/>
            <a:t>-Single or dual sided</a:t>
          </a:r>
        </a:p>
      </dgm:t>
    </dgm:pt>
    <dgm:pt modelId="{62E766D7-C8CB-4B7C-9E83-717E70039A59}" type="parTrans" cxnId="{71A41081-32F5-4835-BAFC-F6D4E43FAEAA}">
      <dgm:prSet/>
      <dgm:spPr/>
      <dgm:t>
        <a:bodyPr/>
        <a:lstStyle/>
        <a:p>
          <a:endParaRPr lang="en-US"/>
        </a:p>
      </dgm:t>
    </dgm:pt>
    <dgm:pt modelId="{5B3444A3-EDE5-4657-9BD8-8DA5FFCE23C3}" type="sibTrans" cxnId="{71A41081-32F5-4835-BAFC-F6D4E43FAEAA}">
      <dgm:prSet/>
      <dgm:spPr/>
      <dgm:t>
        <a:bodyPr/>
        <a:lstStyle/>
        <a:p>
          <a:endParaRPr lang="en-US"/>
        </a:p>
      </dgm:t>
    </dgm:pt>
    <dgm:pt modelId="{7F6209C4-9CB8-4C1E-8F0F-0ADB350520B9}">
      <dgm:prSet/>
      <dgm:spPr/>
      <dgm:t>
        <a:bodyPr/>
        <a:lstStyle/>
        <a:p>
          <a:r>
            <a:rPr lang="en-US"/>
            <a:t>-Deck Seeded vs Pre-seeded (specific seeding order)</a:t>
          </a:r>
        </a:p>
      </dgm:t>
    </dgm:pt>
    <dgm:pt modelId="{7E4DC3CC-EF2E-4D29-B669-28336C0E0C55}" type="parTrans" cxnId="{7F304506-AA3E-47EE-BAFB-043D27C6C701}">
      <dgm:prSet/>
      <dgm:spPr/>
      <dgm:t>
        <a:bodyPr/>
        <a:lstStyle/>
        <a:p>
          <a:endParaRPr lang="en-US"/>
        </a:p>
      </dgm:t>
    </dgm:pt>
    <dgm:pt modelId="{73DB3461-496B-4F0C-940F-DFC9614E1BAC}" type="sibTrans" cxnId="{7F304506-AA3E-47EE-BAFB-043D27C6C701}">
      <dgm:prSet/>
      <dgm:spPr/>
      <dgm:t>
        <a:bodyPr/>
        <a:lstStyle/>
        <a:p>
          <a:endParaRPr lang="en-US"/>
        </a:p>
      </dgm:t>
    </dgm:pt>
    <dgm:pt modelId="{EBCE03B6-5ACF-4982-B6CB-D1A061C32312}">
      <dgm:prSet/>
      <dgm:spPr/>
      <dgm:t>
        <a:bodyPr/>
        <a:lstStyle/>
        <a:p>
          <a:r>
            <a:rPr lang="en-US"/>
            <a:t>-Start times/ timelines</a:t>
          </a:r>
        </a:p>
      </dgm:t>
    </dgm:pt>
    <dgm:pt modelId="{DB77CCA6-A1AF-4726-84CA-1D574B2355D8}" type="parTrans" cxnId="{E4255A7A-BF79-4C57-BB90-A42C82B47C94}">
      <dgm:prSet/>
      <dgm:spPr/>
      <dgm:t>
        <a:bodyPr/>
        <a:lstStyle/>
        <a:p>
          <a:endParaRPr lang="en-US"/>
        </a:p>
      </dgm:t>
    </dgm:pt>
    <dgm:pt modelId="{200820D5-93FF-458E-8176-60332F4303FA}" type="sibTrans" cxnId="{E4255A7A-BF79-4C57-BB90-A42C82B47C94}">
      <dgm:prSet/>
      <dgm:spPr/>
      <dgm:t>
        <a:bodyPr/>
        <a:lstStyle/>
        <a:p>
          <a:endParaRPr lang="en-US"/>
        </a:p>
      </dgm:t>
    </dgm:pt>
    <dgm:pt modelId="{28CE5BCF-7388-47C9-B9D4-39F3D7E59069}">
      <dgm:prSet/>
      <dgm:spPr/>
      <dgm:t>
        <a:bodyPr/>
        <a:lstStyle/>
        <a:p>
          <a:r>
            <a:rPr lang="en-US"/>
            <a:t>-Penalties?</a:t>
          </a:r>
        </a:p>
      </dgm:t>
    </dgm:pt>
    <dgm:pt modelId="{EF891DC1-D08A-4AED-866B-0200265E34B0}" type="parTrans" cxnId="{A39C8AC8-10AD-4E4B-B268-69413288CAAC}">
      <dgm:prSet/>
      <dgm:spPr/>
      <dgm:t>
        <a:bodyPr/>
        <a:lstStyle/>
        <a:p>
          <a:endParaRPr lang="en-US"/>
        </a:p>
      </dgm:t>
    </dgm:pt>
    <dgm:pt modelId="{6A8E2371-5AE9-4FEA-ABAF-D6AEB7E136BD}" type="sibTrans" cxnId="{A39C8AC8-10AD-4E4B-B268-69413288CAAC}">
      <dgm:prSet/>
      <dgm:spPr/>
      <dgm:t>
        <a:bodyPr/>
        <a:lstStyle/>
        <a:p>
          <a:endParaRPr lang="en-US"/>
        </a:p>
      </dgm:t>
    </dgm:pt>
    <dgm:pt modelId="{68F3B8B6-5688-428C-B8A7-BFF72F198061}">
      <dgm:prSet/>
      <dgm:spPr/>
      <dgm:t>
        <a:bodyPr/>
        <a:lstStyle/>
        <a:p>
          <a:r>
            <a:rPr lang="en-US"/>
            <a:t>-Scoring/ Points/ Awards</a:t>
          </a:r>
        </a:p>
      </dgm:t>
    </dgm:pt>
    <dgm:pt modelId="{2464922B-DB28-4853-824F-265EA9DC7ADF}" type="parTrans" cxnId="{4E0EA00B-835C-4ECD-B888-BC8BF8479A51}">
      <dgm:prSet/>
      <dgm:spPr/>
      <dgm:t>
        <a:bodyPr/>
        <a:lstStyle/>
        <a:p>
          <a:endParaRPr lang="en-US"/>
        </a:p>
      </dgm:t>
    </dgm:pt>
    <dgm:pt modelId="{4689EED5-F1C7-469C-A527-C6EF68D98549}" type="sibTrans" cxnId="{4E0EA00B-835C-4ECD-B888-BC8BF8479A51}">
      <dgm:prSet/>
      <dgm:spPr/>
      <dgm:t>
        <a:bodyPr/>
        <a:lstStyle/>
        <a:p>
          <a:endParaRPr lang="en-US"/>
        </a:p>
      </dgm:t>
    </dgm:pt>
    <dgm:pt modelId="{CE3BC566-BDD1-40E7-B08A-82E48218189D}">
      <dgm:prSet/>
      <dgm:spPr/>
      <dgm:t>
        <a:bodyPr/>
        <a:lstStyle/>
        <a:p>
          <a:pPr>
            <a:defRPr b="1"/>
          </a:pPr>
          <a:r>
            <a:rPr lang="en-US"/>
            <a:t>Communicate with Meet Referee</a:t>
          </a:r>
        </a:p>
      </dgm:t>
    </dgm:pt>
    <dgm:pt modelId="{0F0E3225-CFE8-4AD7-BDDC-BC8328AC9A1D}" type="parTrans" cxnId="{42384232-A221-472E-824B-EBB358C10C91}">
      <dgm:prSet/>
      <dgm:spPr/>
      <dgm:t>
        <a:bodyPr/>
        <a:lstStyle/>
        <a:p>
          <a:endParaRPr lang="en-US"/>
        </a:p>
      </dgm:t>
    </dgm:pt>
    <dgm:pt modelId="{D0D43797-8472-40A8-9851-7AD188C1C583}" type="sibTrans" cxnId="{42384232-A221-472E-824B-EBB358C10C91}">
      <dgm:prSet/>
      <dgm:spPr/>
      <dgm:t>
        <a:bodyPr/>
        <a:lstStyle/>
        <a:p>
          <a:endParaRPr lang="en-US"/>
        </a:p>
      </dgm:t>
    </dgm:pt>
    <dgm:pt modelId="{ADDCE402-7D85-4815-88C5-223783AB8A7E}">
      <dgm:prSet/>
      <dgm:spPr/>
      <dgm:t>
        <a:bodyPr/>
        <a:lstStyle/>
        <a:p>
          <a:r>
            <a:rPr lang="en-US" dirty="0"/>
            <a:t>-How many people do you have helping the Admin team?</a:t>
          </a:r>
        </a:p>
        <a:p>
          <a:r>
            <a:rPr lang="en-US" dirty="0"/>
            <a:t>-What experience do they have?- this may help you with breaking down tasks and where someone may be assigned.</a:t>
          </a:r>
        </a:p>
      </dgm:t>
    </dgm:pt>
    <dgm:pt modelId="{AA2C6921-B958-42AF-A7D4-5DC2FC0B84B1}" type="parTrans" cxnId="{328252D6-0400-441F-85F0-19DA0BC99C26}">
      <dgm:prSet/>
      <dgm:spPr/>
      <dgm:t>
        <a:bodyPr/>
        <a:lstStyle/>
        <a:p>
          <a:endParaRPr lang="en-US"/>
        </a:p>
      </dgm:t>
    </dgm:pt>
    <dgm:pt modelId="{95E56933-B134-4642-B24C-53BE30D5BAAF}" type="sibTrans" cxnId="{328252D6-0400-441F-85F0-19DA0BC99C26}">
      <dgm:prSet/>
      <dgm:spPr/>
      <dgm:t>
        <a:bodyPr/>
        <a:lstStyle/>
        <a:p>
          <a:endParaRPr lang="en-US"/>
        </a:p>
      </dgm:t>
    </dgm:pt>
    <dgm:pt modelId="{7B01171B-DFAC-48CA-BC58-00358A97DCC2}">
      <dgm:prSet/>
      <dgm:spPr/>
      <dgm:t>
        <a:bodyPr/>
        <a:lstStyle/>
        <a:p>
          <a:pPr>
            <a:defRPr b="1"/>
          </a:pPr>
          <a:r>
            <a:rPr lang="en-US"/>
            <a:t>Communicate with Meet Director</a:t>
          </a:r>
        </a:p>
      </dgm:t>
    </dgm:pt>
    <dgm:pt modelId="{4CCE1759-73D7-4873-B38C-C39D14A69E5C}" type="parTrans" cxnId="{643051BE-BA97-4C9A-BB5F-488B06331124}">
      <dgm:prSet/>
      <dgm:spPr/>
      <dgm:t>
        <a:bodyPr/>
        <a:lstStyle/>
        <a:p>
          <a:endParaRPr lang="en-US"/>
        </a:p>
      </dgm:t>
    </dgm:pt>
    <dgm:pt modelId="{B1A018EA-8263-4E5E-AADB-76FFA9C50542}" type="sibTrans" cxnId="{643051BE-BA97-4C9A-BB5F-488B06331124}">
      <dgm:prSet/>
      <dgm:spPr/>
      <dgm:t>
        <a:bodyPr/>
        <a:lstStyle/>
        <a:p>
          <a:endParaRPr lang="en-US"/>
        </a:p>
      </dgm:t>
    </dgm:pt>
    <dgm:pt modelId="{F3028A84-99DE-4FB1-A618-337DA69B1FBB}">
      <dgm:prSet/>
      <dgm:spPr/>
      <dgm:t>
        <a:bodyPr/>
        <a:lstStyle/>
        <a:p>
          <a:r>
            <a:rPr lang="en-US"/>
            <a:t>-Will they have volunteers for check in, closing events(with experience), runners to move paperwork around</a:t>
          </a:r>
        </a:p>
      </dgm:t>
    </dgm:pt>
    <dgm:pt modelId="{EB10B219-D1F0-4272-881E-E6B28562FCFB}" type="parTrans" cxnId="{F22FAD4F-192A-4D36-8FE4-57EDCC879B4D}">
      <dgm:prSet/>
      <dgm:spPr/>
      <dgm:t>
        <a:bodyPr/>
        <a:lstStyle/>
        <a:p>
          <a:endParaRPr lang="en-US"/>
        </a:p>
      </dgm:t>
    </dgm:pt>
    <dgm:pt modelId="{B7800EC9-BE78-4DD6-89EE-43827F58972E}" type="sibTrans" cxnId="{F22FAD4F-192A-4D36-8FE4-57EDCC879B4D}">
      <dgm:prSet/>
      <dgm:spPr/>
      <dgm:t>
        <a:bodyPr/>
        <a:lstStyle/>
        <a:p>
          <a:endParaRPr lang="en-US"/>
        </a:p>
      </dgm:t>
    </dgm:pt>
    <dgm:pt modelId="{B9611728-E727-4497-B4B6-3C74F77354F0}">
      <dgm:prSet/>
      <dgm:spPr/>
      <dgm:t>
        <a:bodyPr/>
        <a:lstStyle/>
        <a:p>
          <a:r>
            <a:rPr lang="en-US"/>
            <a:t>Will host team have supplies for check in supplies like rulers, pencils, clear tape etc</a:t>
          </a:r>
        </a:p>
      </dgm:t>
    </dgm:pt>
    <dgm:pt modelId="{DFC94876-F678-4EEC-8D1B-38F006CB6372}" type="parTrans" cxnId="{676B2E89-9006-4AF2-897B-C3BA35E26836}">
      <dgm:prSet/>
      <dgm:spPr/>
      <dgm:t>
        <a:bodyPr/>
        <a:lstStyle/>
        <a:p>
          <a:endParaRPr lang="en-US"/>
        </a:p>
      </dgm:t>
    </dgm:pt>
    <dgm:pt modelId="{D9CE1A96-DE2A-469E-AE50-93A35F63BB43}" type="sibTrans" cxnId="{676B2E89-9006-4AF2-897B-C3BA35E26836}">
      <dgm:prSet/>
      <dgm:spPr/>
      <dgm:t>
        <a:bodyPr/>
        <a:lstStyle/>
        <a:p>
          <a:endParaRPr lang="en-US"/>
        </a:p>
      </dgm:t>
    </dgm:pt>
    <dgm:pt modelId="{7D8042A9-9610-45E5-8C78-6A77C02C02EC}" type="pres">
      <dgm:prSet presAssocID="{A2E659DD-3810-4D8A-BCB9-AA30C9172BBE}" presName="root" presStyleCnt="0">
        <dgm:presLayoutVars>
          <dgm:dir/>
          <dgm:resizeHandles val="exact"/>
        </dgm:presLayoutVars>
      </dgm:prSet>
      <dgm:spPr/>
    </dgm:pt>
    <dgm:pt modelId="{254E7F46-B62C-40CE-A441-E2B8771E27FB}" type="pres">
      <dgm:prSet presAssocID="{A7BD201A-831D-4144-8B85-25FF1B7BBFE5}" presName="compNode" presStyleCnt="0"/>
      <dgm:spPr/>
    </dgm:pt>
    <dgm:pt modelId="{F810EAF1-0380-46E5-91DB-B2659CF1A401}" type="pres">
      <dgm:prSet presAssocID="{A7BD201A-831D-4144-8B85-25FF1B7BBF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EE2693A5-A473-4914-A200-027B8CEC6B6C}" type="pres">
      <dgm:prSet presAssocID="{A7BD201A-831D-4144-8B85-25FF1B7BBFE5}" presName="iconSpace" presStyleCnt="0"/>
      <dgm:spPr/>
    </dgm:pt>
    <dgm:pt modelId="{C90935F1-9EDC-4F4D-BFAC-013AE9AF1C8D}" type="pres">
      <dgm:prSet presAssocID="{A7BD201A-831D-4144-8B85-25FF1B7BBFE5}" presName="parTx" presStyleLbl="revTx" presStyleIdx="0" presStyleCnt="6">
        <dgm:presLayoutVars>
          <dgm:chMax val="0"/>
          <dgm:chPref val="0"/>
        </dgm:presLayoutVars>
      </dgm:prSet>
      <dgm:spPr/>
    </dgm:pt>
    <dgm:pt modelId="{C509854A-FCD4-4C8B-BCFC-95BCD388C489}" type="pres">
      <dgm:prSet presAssocID="{A7BD201A-831D-4144-8B85-25FF1B7BBFE5}" presName="txSpace" presStyleCnt="0"/>
      <dgm:spPr/>
    </dgm:pt>
    <dgm:pt modelId="{9372E36F-05CA-49ED-81C2-83A09B94C278}" type="pres">
      <dgm:prSet presAssocID="{A7BD201A-831D-4144-8B85-25FF1B7BBFE5}" presName="desTx" presStyleLbl="revTx" presStyleIdx="1" presStyleCnt="6">
        <dgm:presLayoutVars/>
      </dgm:prSet>
      <dgm:spPr/>
    </dgm:pt>
    <dgm:pt modelId="{AF875819-4D8B-48B4-98AA-9148445BE2FB}" type="pres">
      <dgm:prSet presAssocID="{53CB355D-99AE-424A-852F-9528A7C166C1}" presName="sibTrans" presStyleCnt="0"/>
      <dgm:spPr/>
    </dgm:pt>
    <dgm:pt modelId="{90134C0B-1D5D-405D-853A-AE268E6C4589}" type="pres">
      <dgm:prSet presAssocID="{CE3BC566-BDD1-40E7-B08A-82E48218189D}" presName="compNode" presStyleCnt="0"/>
      <dgm:spPr/>
    </dgm:pt>
    <dgm:pt modelId="{12351669-43B4-427F-AF8D-485148E726E2}" type="pres">
      <dgm:prSet presAssocID="{CE3BC566-BDD1-40E7-B08A-82E4821818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24E5AA68-DF73-4798-B12B-494B4583E222}" type="pres">
      <dgm:prSet presAssocID="{CE3BC566-BDD1-40E7-B08A-82E48218189D}" presName="iconSpace" presStyleCnt="0"/>
      <dgm:spPr/>
    </dgm:pt>
    <dgm:pt modelId="{2CB0DB95-72E3-497B-80B7-41CE825D1488}" type="pres">
      <dgm:prSet presAssocID="{CE3BC566-BDD1-40E7-B08A-82E48218189D}" presName="parTx" presStyleLbl="revTx" presStyleIdx="2" presStyleCnt="6">
        <dgm:presLayoutVars>
          <dgm:chMax val="0"/>
          <dgm:chPref val="0"/>
        </dgm:presLayoutVars>
      </dgm:prSet>
      <dgm:spPr/>
    </dgm:pt>
    <dgm:pt modelId="{E46DF663-C818-42F0-A02F-DDAF7C01A439}" type="pres">
      <dgm:prSet presAssocID="{CE3BC566-BDD1-40E7-B08A-82E48218189D}" presName="txSpace" presStyleCnt="0"/>
      <dgm:spPr/>
    </dgm:pt>
    <dgm:pt modelId="{50335B39-BDE1-4748-8BC2-83DA36B0B8D9}" type="pres">
      <dgm:prSet presAssocID="{CE3BC566-BDD1-40E7-B08A-82E48218189D}" presName="desTx" presStyleLbl="revTx" presStyleIdx="3" presStyleCnt="6">
        <dgm:presLayoutVars/>
      </dgm:prSet>
      <dgm:spPr/>
    </dgm:pt>
    <dgm:pt modelId="{DF380C46-36B9-4FB4-BEBE-93CC1B3709AC}" type="pres">
      <dgm:prSet presAssocID="{D0D43797-8472-40A8-9851-7AD188C1C583}" presName="sibTrans" presStyleCnt="0"/>
      <dgm:spPr/>
    </dgm:pt>
    <dgm:pt modelId="{EF4CC46B-1B79-43C0-BAF6-48A9A1328E87}" type="pres">
      <dgm:prSet presAssocID="{7B01171B-DFAC-48CA-BC58-00358A97DCC2}" presName="compNode" presStyleCnt="0"/>
      <dgm:spPr/>
    </dgm:pt>
    <dgm:pt modelId="{AACFE849-E1ED-43F0-BDFB-A864709D5370}" type="pres">
      <dgm:prSet presAssocID="{7B01171B-DFAC-48CA-BC58-00358A97DC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7A6D9606-625F-4C1C-A6D4-FF97AAB2A6FD}" type="pres">
      <dgm:prSet presAssocID="{7B01171B-DFAC-48CA-BC58-00358A97DCC2}" presName="iconSpace" presStyleCnt="0"/>
      <dgm:spPr/>
    </dgm:pt>
    <dgm:pt modelId="{4FC17194-68A9-44C8-95C8-C077541E88F2}" type="pres">
      <dgm:prSet presAssocID="{7B01171B-DFAC-48CA-BC58-00358A97DCC2}" presName="parTx" presStyleLbl="revTx" presStyleIdx="4" presStyleCnt="6">
        <dgm:presLayoutVars>
          <dgm:chMax val="0"/>
          <dgm:chPref val="0"/>
        </dgm:presLayoutVars>
      </dgm:prSet>
      <dgm:spPr/>
    </dgm:pt>
    <dgm:pt modelId="{D3ACE4DC-AD54-459D-8AF6-F22B3E3A4E28}" type="pres">
      <dgm:prSet presAssocID="{7B01171B-DFAC-48CA-BC58-00358A97DCC2}" presName="txSpace" presStyleCnt="0"/>
      <dgm:spPr/>
    </dgm:pt>
    <dgm:pt modelId="{2DC9E184-DD26-4E1C-BEC9-CDFDCBAF7E7B}" type="pres">
      <dgm:prSet presAssocID="{7B01171B-DFAC-48CA-BC58-00358A97DCC2}" presName="desTx" presStyleLbl="revTx" presStyleIdx="5" presStyleCnt="6">
        <dgm:presLayoutVars/>
      </dgm:prSet>
      <dgm:spPr/>
    </dgm:pt>
  </dgm:ptLst>
  <dgm:cxnLst>
    <dgm:cxn modelId="{7F304506-AA3E-47EE-BAFB-043D27C6C701}" srcId="{A7BD201A-831D-4144-8B85-25FF1B7BBFE5}" destId="{7F6209C4-9CB8-4C1E-8F0F-0ADB350520B9}" srcOrd="3" destOrd="0" parTransId="{7E4DC3CC-EF2E-4D29-B669-28336C0E0C55}" sibTransId="{73DB3461-496B-4F0C-940F-DFC9614E1BAC}"/>
    <dgm:cxn modelId="{4E0EA00B-835C-4ECD-B888-BC8BF8479A51}" srcId="{A7BD201A-831D-4144-8B85-25FF1B7BBFE5}" destId="{68F3B8B6-5688-428C-B8A7-BFF72F198061}" srcOrd="6" destOrd="0" parTransId="{2464922B-DB28-4853-824F-265EA9DC7ADF}" sibTransId="{4689EED5-F1C7-469C-A527-C6EF68D98549}"/>
    <dgm:cxn modelId="{9A56110E-CDBE-45A0-A43D-ECA70F91D4DC}" type="presOf" srcId="{7F6209C4-9CB8-4C1E-8F0F-0ADB350520B9}" destId="{9372E36F-05CA-49ED-81C2-83A09B94C278}" srcOrd="0" destOrd="3" presId="urn:microsoft.com/office/officeart/2018/5/layout/CenteredIconLabelDescriptionList"/>
    <dgm:cxn modelId="{66FC540E-45BE-43CA-9AAF-7CB06B59CB22}" type="presOf" srcId="{ADDCE402-7D85-4815-88C5-223783AB8A7E}" destId="{50335B39-BDE1-4748-8BC2-83DA36B0B8D9}" srcOrd="0" destOrd="0" presId="urn:microsoft.com/office/officeart/2018/5/layout/CenteredIconLabelDescriptionList"/>
    <dgm:cxn modelId="{0C90B70E-DC6F-4664-B5CE-B30EABA036E3}" srcId="{A7BD201A-831D-4144-8B85-25FF1B7BBFE5}" destId="{EF9D8705-F0F5-4CD5-B872-10397E226CF5}" srcOrd="0" destOrd="0" parTransId="{F090B5F8-FB8F-4DB5-BD7F-F80B10A3563D}" sibTransId="{BA3F0EAF-591F-48BD-AC2C-8479C85AEDA6}"/>
    <dgm:cxn modelId="{E5BD9421-6E74-4B09-A9FF-02F7301B32F3}" type="presOf" srcId="{CE3BC566-BDD1-40E7-B08A-82E48218189D}" destId="{2CB0DB95-72E3-497B-80B7-41CE825D1488}" srcOrd="0" destOrd="0" presId="urn:microsoft.com/office/officeart/2018/5/layout/CenteredIconLabelDescriptionList"/>
    <dgm:cxn modelId="{F1E1A82F-B3F2-4DB5-9CDE-2E592FD0DF92}" type="presOf" srcId="{A2E659DD-3810-4D8A-BCB9-AA30C9172BBE}" destId="{7D8042A9-9610-45E5-8C78-6A77C02C02EC}" srcOrd="0" destOrd="0" presId="urn:microsoft.com/office/officeart/2018/5/layout/CenteredIconLabelDescriptionList"/>
    <dgm:cxn modelId="{248E4231-A9CB-42F3-B712-AE6A460DC5A5}" type="presOf" srcId="{EF9D8705-F0F5-4CD5-B872-10397E226CF5}" destId="{9372E36F-05CA-49ED-81C2-83A09B94C278}" srcOrd="0" destOrd="0" presId="urn:microsoft.com/office/officeart/2018/5/layout/CenteredIconLabelDescriptionList"/>
    <dgm:cxn modelId="{42384232-A221-472E-824B-EBB358C10C91}" srcId="{A2E659DD-3810-4D8A-BCB9-AA30C9172BBE}" destId="{CE3BC566-BDD1-40E7-B08A-82E48218189D}" srcOrd="1" destOrd="0" parTransId="{0F0E3225-CFE8-4AD7-BDDC-BC8328AC9A1D}" sibTransId="{D0D43797-8472-40A8-9851-7AD188C1C583}"/>
    <dgm:cxn modelId="{95DB445F-99BE-41B0-8752-80C8D3174A9D}" type="presOf" srcId="{68F3B8B6-5688-428C-B8A7-BFF72F198061}" destId="{9372E36F-05CA-49ED-81C2-83A09B94C278}" srcOrd="0" destOrd="6" presId="urn:microsoft.com/office/officeart/2018/5/layout/CenteredIconLabelDescriptionList"/>
    <dgm:cxn modelId="{63A15463-05D7-49C9-B71A-5FEAE94CD39A}" type="presOf" srcId="{A7BD201A-831D-4144-8B85-25FF1B7BBFE5}" destId="{C90935F1-9EDC-4F4D-BFAC-013AE9AF1C8D}" srcOrd="0" destOrd="0" presId="urn:microsoft.com/office/officeart/2018/5/layout/CenteredIconLabelDescriptionList"/>
    <dgm:cxn modelId="{F8A54F67-E60F-43DF-801A-ED5FD368911A}" srcId="{A2E659DD-3810-4D8A-BCB9-AA30C9172BBE}" destId="{A7BD201A-831D-4144-8B85-25FF1B7BBFE5}" srcOrd="0" destOrd="0" parTransId="{2DEE749D-C0AB-4355-A95C-9774813C4DBC}" sibTransId="{53CB355D-99AE-424A-852F-9528A7C166C1}"/>
    <dgm:cxn modelId="{F22FAD4F-192A-4D36-8FE4-57EDCC879B4D}" srcId="{7B01171B-DFAC-48CA-BC58-00358A97DCC2}" destId="{F3028A84-99DE-4FB1-A618-337DA69B1FBB}" srcOrd="0" destOrd="0" parTransId="{EB10B219-D1F0-4272-881E-E6B28562FCFB}" sibTransId="{B7800EC9-BE78-4DD6-89EE-43827F58972E}"/>
    <dgm:cxn modelId="{11D9B652-CD3A-4DEA-AF68-AFA131739CD0}" srcId="{A7BD201A-831D-4144-8B85-25FF1B7BBFE5}" destId="{4290C43D-6728-4C41-8218-92A330F7F119}" srcOrd="1" destOrd="0" parTransId="{63E736D5-3E39-468E-8C21-72E77A7FF142}" sibTransId="{62FEF83A-CCC4-4627-8AEE-649717922B21}"/>
    <dgm:cxn modelId="{E4255A7A-BF79-4C57-BB90-A42C82B47C94}" srcId="{A7BD201A-831D-4144-8B85-25FF1B7BBFE5}" destId="{EBCE03B6-5ACF-4982-B6CB-D1A061C32312}" srcOrd="4" destOrd="0" parTransId="{DB77CCA6-A1AF-4726-84CA-1D574B2355D8}" sibTransId="{200820D5-93FF-458E-8176-60332F4303FA}"/>
    <dgm:cxn modelId="{71A41081-32F5-4835-BAFC-F6D4E43FAEAA}" srcId="{A7BD201A-831D-4144-8B85-25FF1B7BBFE5}" destId="{2AE47F91-C72E-4449-A903-B161080495B7}" srcOrd="2" destOrd="0" parTransId="{62E766D7-C8CB-4B7C-9E83-717E70039A59}" sibTransId="{5B3444A3-EDE5-4657-9BD8-8DA5FFCE23C3}"/>
    <dgm:cxn modelId="{D0DC2183-24D4-4945-9642-1658ABFA6220}" type="presOf" srcId="{28CE5BCF-7388-47C9-B9D4-39F3D7E59069}" destId="{9372E36F-05CA-49ED-81C2-83A09B94C278}" srcOrd="0" destOrd="5" presId="urn:microsoft.com/office/officeart/2018/5/layout/CenteredIconLabelDescriptionList"/>
    <dgm:cxn modelId="{676B2E89-9006-4AF2-897B-C3BA35E26836}" srcId="{7B01171B-DFAC-48CA-BC58-00358A97DCC2}" destId="{B9611728-E727-4497-B4B6-3C74F77354F0}" srcOrd="1" destOrd="0" parTransId="{DFC94876-F678-4EEC-8D1B-38F006CB6372}" sibTransId="{D9CE1A96-DE2A-469E-AE50-93A35F63BB43}"/>
    <dgm:cxn modelId="{C68CC891-D87D-45A8-82E8-740202A0E445}" type="presOf" srcId="{2AE47F91-C72E-4449-A903-B161080495B7}" destId="{9372E36F-05CA-49ED-81C2-83A09B94C278}" srcOrd="0" destOrd="2" presId="urn:microsoft.com/office/officeart/2018/5/layout/CenteredIconLabelDescriptionList"/>
    <dgm:cxn modelId="{697FEE9E-8005-491B-B0EA-EC2B48FAC071}" type="presOf" srcId="{7B01171B-DFAC-48CA-BC58-00358A97DCC2}" destId="{4FC17194-68A9-44C8-95C8-C077541E88F2}" srcOrd="0" destOrd="0" presId="urn:microsoft.com/office/officeart/2018/5/layout/CenteredIconLabelDescriptionList"/>
    <dgm:cxn modelId="{643051BE-BA97-4C9A-BB5F-488B06331124}" srcId="{A2E659DD-3810-4D8A-BCB9-AA30C9172BBE}" destId="{7B01171B-DFAC-48CA-BC58-00358A97DCC2}" srcOrd="2" destOrd="0" parTransId="{4CCE1759-73D7-4873-B38C-C39D14A69E5C}" sibTransId="{B1A018EA-8263-4E5E-AADB-76FFA9C50542}"/>
    <dgm:cxn modelId="{A39C8AC8-10AD-4E4B-B268-69413288CAAC}" srcId="{A7BD201A-831D-4144-8B85-25FF1B7BBFE5}" destId="{28CE5BCF-7388-47C9-B9D4-39F3D7E59069}" srcOrd="5" destOrd="0" parTransId="{EF891DC1-D08A-4AED-866B-0200265E34B0}" sibTransId="{6A8E2371-5AE9-4FEA-ABAF-D6AEB7E136BD}"/>
    <dgm:cxn modelId="{540001CE-E7A3-42BA-BA0C-D2DB8A2FB398}" type="presOf" srcId="{EBCE03B6-5ACF-4982-B6CB-D1A061C32312}" destId="{9372E36F-05CA-49ED-81C2-83A09B94C278}" srcOrd="0" destOrd="4" presId="urn:microsoft.com/office/officeart/2018/5/layout/CenteredIconLabelDescriptionList"/>
    <dgm:cxn modelId="{BE6579D1-4F26-4736-9F97-65AFEDA91379}" type="presOf" srcId="{B9611728-E727-4497-B4B6-3C74F77354F0}" destId="{2DC9E184-DD26-4E1C-BEC9-CDFDCBAF7E7B}" srcOrd="0" destOrd="1" presId="urn:microsoft.com/office/officeart/2018/5/layout/CenteredIconLabelDescriptionList"/>
    <dgm:cxn modelId="{328252D6-0400-441F-85F0-19DA0BC99C26}" srcId="{CE3BC566-BDD1-40E7-B08A-82E48218189D}" destId="{ADDCE402-7D85-4815-88C5-223783AB8A7E}" srcOrd="0" destOrd="0" parTransId="{AA2C6921-B958-42AF-A7D4-5DC2FC0B84B1}" sibTransId="{95E56933-B134-4642-B24C-53BE30D5BAAF}"/>
    <dgm:cxn modelId="{CD6ADEEB-23BB-492F-B9FF-467BEF668538}" type="presOf" srcId="{F3028A84-99DE-4FB1-A618-337DA69B1FBB}" destId="{2DC9E184-DD26-4E1C-BEC9-CDFDCBAF7E7B}" srcOrd="0" destOrd="0" presId="urn:microsoft.com/office/officeart/2018/5/layout/CenteredIconLabelDescriptionList"/>
    <dgm:cxn modelId="{C36DFAF4-9E92-4E70-9902-1EAD8AF203D4}" type="presOf" srcId="{4290C43D-6728-4C41-8218-92A330F7F119}" destId="{9372E36F-05CA-49ED-81C2-83A09B94C278}" srcOrd="0" destOrd="1" presId="urn:microsoft.com/office/officeart/2018/5/layout/CenteredIconLabelDescriptionList"/>
    <dgm:cxn modelId="{9511CC86-B7CE-44B2-A325-7149AAFF7C9E}" type="presParOf" srcId="{7D8042A9-9610-45E5-8C78-6A77C02C02EC}" destId="{254E7F46-B62C-40CE-A441-E2B8771E27FB}" srcOrd="0" destOrd="0" presId="urn:microsoft.com/office/officeart/2018/5/layout/CenteredIconLabelDescriptionList"/>
    <dgm:cxn modelId="{202D3B0E-4568-490F-AB2B-78D61BAB0B30}" type="presParOf" srcId="{254E7F46-B62C-40CE-A441-E2B8771E27FB}" destId="{F810EAF1-0380-46E5-91DB-B2659CF1A401}" srcOrd="0" destOrd="0" presId="urn:microsoft.com/office/officeart/2018/5/layout/CenteredIconLabelDescriptionList"/>
    <dgm:cxn modelId="{6DA4294B-895D-45FD-809A-D9C103CBE814}" type="presParOf" srcId="{254E7F46-B62C-40CE-A441-E2B8771E27FB}" destId="{EE2693A5-A473-4914-A200-027B8CEC6B6C}" srcOrd="1" destOrd="0" presId="urn:microsoft.com/office/officeart/2018/5/layout/CenteredIconLabelDescriptionList"/>
    <dgm:cxn modelId="{4C0FFE3F-FAB2-4AC8-99D2-A0B1D374EC21}" type="presParOf" srcId="{254E7F46-B62C-40CE-A441-E2B8771E27FB}" destId="{C90935F1-9EDC-4F4D-BFAC-013AE9AF1C8D}" srcOrd="2" destOrd="0" presId="urn:microsoft.com/office/officeart/2018/5/layout/CenteredIconLabelDescriptionList"/>
    <dgm:cxn modelId="{F6E1AC8A-CFBF-4CF0-9239-087253D36002}" type="presParOf" srcId="{254E7F46-B62C-40CE-A441-E2B8771E27FB}" destId="{C509854A-FCD4-4C8B-BCFC-95BCD388C489}" srcOrd="3" destOrd="0" presId="urn:microsoft.com/office/officeart/2018/5/layout/CenteredIconLabelDescriptionList"/>
    <dgm:cxn modelId="{C9ABDFB5-2B40-4BEA-AD61-E5D9820EA483}" type="presParOf" srcId="{254E7F46-B62C-40CE-A441-E2B8771E27FB}" destId="{9372E36F-05CA-49ED-81C2-83A09B94C278}" srcOrd="4" destOrd="0" presId="urn:microsoft.com/office/officeart/2018/5/layout/CenteredIconLabelDescriptionList"/>
    <dgm:cxn modelId="{649EA804-362D-4D4F-8682-4A8D45792C24}" type="presParOf" srcId="{7D8042A9-9610-45E5-8C78-6A77C02C02EC}" destId="{AF875819-4D8B-48B4-98AA-9148445BE2FB}" srcOrd="1" destOrd="0" presId="urn:microsoft.com/office/officeart/2018/5/layout/CenteredIconLabelDescriptionList"/>
    <dgm:cxn modelId="{A431EFAD-7437-4BF7-9C30-484397428E4A}" type="presParOf" srcId="{7D8042A9-9610-45E5-8C78-6A77C02C02EC}" destId="{90134C0B-1D5D-405D-853A-AE268E6C4589}" srcOrd="2" destOrd="0" presId="urn:microsoft.com/office/officeart/2018/5/layout/CenteredIconLabelDescriptionList"/>
    <dgm:cxn modelId="{C561084F-0798-4F41-852E-0EF05DD858B4}" type="presParOf" srcId="{90134C0B-1D5D-405D-853A-AE268E6C4589}" destId="{12351669-43B4-427F-AF8D-485148E726E2}" srcOrd="0" destOrd="0" presId="urn:microsoft.com/office/officeart/2018/5/layout/CenteredIconLabelDescriptionList"/>
    <dgm:cxn modelId="{D2C46D86-8FD7-4F6B-A003-C529A8F344B8}" type="presParOf" srcId="{90134C0B-1D5D-405D-853A-AE268E6C4589}" destId="{24E5AA68-DF73-4798-B12B-494B4583E222}" srcOrd="1" destOrd="0" presId="urn:microsoft.com/office/officeart/2018/5/layout/CenteredIconLabelDescriptionList"/>
    <dgm:cxn modelId="{D99EDCAC-05D1-4B79-B750-C0C13617FAEA}" type="presParOf" srcId="{90134C0B-1D5D-405D-853A-AE268E6C4589}" destId="{2CB0DB95-72E3-497B-80B7-41CE825D1488}" srcOrd="2" destOrd="0" presId="urn:microsoft.com/office/officeart/2018/5/layout/CenteredIconLabelDescriptionList"/>
    <dgm:cxn modelId="{1754A45E-E3CA-4BA8-A2FF-D9DBF8C7AAAE}" type="presParOf" srcId="{90134C0B-1D5D-405D-853A-AE268E6C4589}" destId="{E46DF663-C818-42F0-A02F-DDAF7C01A439}" srcOrd="3" destOrd="0" presId="urn:microsoft.com/office/officeart/2018/5/layout/CenteredIconLabelDescriptionList"/>
    <dgm:cxn modelId="{5F850E90-26F3-4703-AC53-411F272ACBAD}" type="presParOf" srcId="{90134C0B-1D5D-405D-853A-AE268E6C4589}" destId="{50335B39-BDE1-4748-8BC2-83DA36B0B8D9}" srcOrd="4" destOrd="0" presId="urn:microsoft.com/office/officeart/2018/5/layout/CenteredIconLabelDescriptionList"/>
    <dgm:cxn modelId="{757243BE-D4D8-4899-8E9E-7DE20E4B4098}" type="presParOf" srcId="{7D8042A9-9610-45E5-8C78-6A77C02C02EC}" destId="{DF380C46-36B9-4FB4-BEBE-93CC1B3709AC}" srcOrd="3" destOrd="0" presId="urn:microsoft.com/office/officeart/2018/5/layout/CenteredIconLabelDescriptionList"/>
    <dgm:cxn modelId="{AF088253-D45C-4AFB-85C0-357C10D978A9}" type="presParOf" srcId="{7D8042A9-9610-45E5-8C78-6A77C02C02EC}" destId="{EF4CC46B-1B79-43C0-BAF6-48A9A1328E87}" srcOrd="4" destOrd="0" presId="urn:microsoft.com/office/officeart/2018/5/layout/CenteredIconLabelDescriptionList"/>
    <dgm:cxn modelId="{8FFA6088-B91B-43AA-98B6-32C0A0311C63}" type="presParOf" srcId="{EF4CC46B-1B79-43C0-BAF6-48A9A1328E87}" destId="{AACFE849-E1ED-43F0-BDFB-A864709D5370}" srcOrd="0" destOrd="0" presId="urn:microsoft.com/office/officeart/2018/5/layout/CenteredIconLabelDescriptionList"/>
    <dgm:cxn modelId="{80413A1C-8A6F-4DEE-A7A4-3F89ED09B05F}" type="presParOf" srcId="{EF4CC46B-1B79-43C0-BAF6-48A9A1328E87}" destId="{7A6D9606-625F-4C1C-A6D4-FF97AAB2A6FD}" srcOrd="1" destOrd="0" presId="urn:microsoft.com/office/officeart/2018/5/layout/CenteredIconLabelDescriptionList"/>
    <dgm:cxn modelId="{659761C2-C3E7-4004-9078-3920F717D05A}" type="presParOf" srcId="{EF4CC46B-1B79-43C0-BAF6-48A9A1328E87}" destId="{4FC17194-68A9-44C8-95C8-C077541E88F2}" srcOrd="2" destOrd="0" presId="urn:microsoft.com/office/officeart/2018/5/layout/CenteredIconLabelDescriptionList"/>
    <dgm:cxn modelId="{DF81ED81-F476-47C0-823C-87B4A4DBC53F}" type="presParOf" srcId="{EF4CC46B-1B79-43C0-BAF6-48A9A1328E87}" destId="{D3ACE4DC-AD54-459D-8AF6-F22B3E3A4E28}" srcOrd="3" destOrd="0" presId="urn:microsoft.com/office/officeart/2018/5/layout/CenteredIconLabelDescriptionList"/>
    <dgm:cxn modelId="{ABC72C70-C46F-45D1-B29C-11A8FC14FE03}" type="presParOf" srcId="{EF4CC46B-1B79-43C0-BAF6-48A9A1328E87}" destId="{2DC9E184-DD26-4E1C-BEC9-CDFDCBAF7E7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A44B54-04C8-44F9-A23C-27CBF673106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62DF131-8E00-4418-AB2B-188F3F31BD0D}">
      <dgm:prSet/>
      <dgm:spPr/>
      <dgm:t>
        <a:bodyPr/>
        <a:lstStyle/>
        <a:p>
          <a:r>
            <a:rPr lang="en-US" dirty="0"/>
            <a:t>Depends on your meets and the team you are working with where colors may / not be used.</a:t>
          </a:r>
        </a:p>
      </dgm:t>
    </dgm:pt>
    <dgm:pt modelId="{F7304ED8-D588-4DAA-A5CA-05C9C960952A}" type="parTrans" cxnId="{24B6D1A3-D0A0-4DE1-9EA4-B6CD0617DB2C}">
      <dgm:prSet/>
      <dgm:spPr/>
      <dgm:t>
        <a:bodyPr/>
        <a:lstStyle/>
        <a:p>
          <a:endParaRPr lang="en-US"/>
        </a:p>
      </dgm:t>
    </dgm:pt>
    <dgm:pt modelId="{4A861F0F-BC5A-4CD1-991C-605978872139}" type="sibTrans" cxnId="{24B6D1A3-D0A0-4DE1-9EA4-B6CD0617DB2C}">
      <dgm:prSet/>
      <dgm:spPr/>
      <dgm:t>
        <a:bodyPr/>
        <a:lstStyle/>
        <a:p>
          <a:endParaRPr lang="en-US"/>
        </a:p>
      </dgm:t>
    </dgm:pt>
    <dgm:pt modelId="{471551F0-A721-4E3B-8685-AC089B446653}">
      <dgm:prSet/>
      <dgm:spPr/>
      <dgm:t>
        <a:bodyPr/>
        <a:lstStyle/>
        <a:p>
          <a:r>
            <a:rPr lang="en-US" dirty="0"/>
            <a:t>If you are lead, you can make the decision</a:t>
          </a:r>
        </a:p>
      </dgm:t>
    </dgm:pt>
    <dgm:pt modelId="{A4FE8BF1-24B5-4959-9DEB-026D9AA11FED}" type="parTrans" cxnId="{8BA28BA8-DA53-4E2E-9BC1-788165228079}">
      <dgm:prSet/>
      <dgm:spPr/>
      <dgm:t>
        <a:bodyPr/>
        <a:lstStyle/>
        <a:p>
          <a:endParaRPr lang="en-US"/>
        </a:p>
      </dgm:t>
    </dgm:pt>
    <dgm:pt modelId="{7224E506-6130-4375-83F8-A8D1227574AF}" type="sibTrans" cxnId="{8BA28BA8-DA53-4E2E-9BC1-788165228079}">
      <dgm:prSet/>
      <dgm:spPr/>
      <dgm:t>
        <a:bodyPr/>
        <a:lstStyle/>
        <a:p>
          <a:endParaRPr lang="en-US"/>
        </a:p>
      </dgm:t>
    </dgm:pt>
    <dgm:pt modelId="{D5929CEA-3174-4AB9-93F3-300B02DEDE34}">
      <dgm:prSet/>
      <dgm:spPr/>
      <dgm:t>
        <a:bodyPr/>
        <a:lstStyle/>
        <a:p>
          <a:r>
            <a:rPr lang="en-US" dirty="0"/>
            <a:t>May need to highlight the swimmers that have too many events entered, registration issues, APT</a:t>
          </a:r>
        </a:p>
      </dgm:t>
    </dgm:pt>
    <dgm:pt modelId="{75EC4A1D-1E6D-404B-BC8C-1FD28FE6EED7}" type="parTrans" cxnId="{9189CB36-CD70-4507-8547-8299E149AD9C}">
      <dgm:prSet/>
      <dgm:spPr/>
      <dgm:t>
        <a:bodyPr/>
        <a:lstStyle/>
        <a:p>
          <a:endParaRPr lang="en-US"/>
        </a:p>
      </dgm:t>
    </dgm:pt>
    <dgm:pt modelId="{76151D76-0302-489E-8AF7-2C5FDCADE6C4}" type="sibTrans" cxnId="{9189CB36-CD70-4507-8547-8299E149AD9C}">
      <dgm:prSet/>
      <dgm:spPr/>
      <dgm:t>
        <a:bodyPr/>
        <a:lstStyle/>
        <a:p>
          <a:endParaRPr lang="en-US"/>
        </a:p>
      </dgm:t>
    </dgm:pt>
    <dgm:pt modelId="{EF676858-5776-49D0-AC9D-FA46ACF0AF35}" type="pres">
      <dgm:prSet presAssocID="{61A44B54-04C8-44F9-A23C-27CBF6731067}" presName="hierChild1" presStyleCnt="0">
        <dgm:presLayoutVars>
          <dgm:chPref val="1"/>
          <dgm:dir/>
          <dgm:animOne val="branch"/>
          <dgm:animLvl val="lvl"/>
          <dgm:resizeHandles/>
        </dgm:presLayoutVars>
      </dgm:prSet>
      <dgm:spPr/>
    </dgm:pt>
    <dgm:pt modelId="{AFFD61A3-4AEB-4788-9A68-5A1453A9C4F8}" type="pres">
      <dgm:prSet presAssocID="{262DF131-8E00-4418-AB2B-188F3F31BD0D}" presName="hierRoot1" presStyleCnt="0"/>
      <dgm:spPr/>
    </dgm:pt>
    <dgm:pt modelId="{93FED104-4BCF-49BD-86E0-0290DC79126F}" type="pres">
      <dgm:prSet presAssocID="{262DF131-8E00-4418-AB2B-188F3F31BD0D}" presName="composite" presStyleCnt="0"/>
      <dgm:spPr/>
    </dgm:pt>
    <dgm:pt modelId="{7320BCC6-EAD9-439C-A1B4-0EA81D1D8C8A}" type="pres">
      <dgm:prSet presAssocID="{262DF131-8E00-4418-AB2B-188F3F31BD0D}" presName="background" presStyleLbl="node0" presStyleIdx="0" presStyleCnt="3"/>
      <dgm:spPr/>
    </dgm:pt>
    <dgm:pt modelId="{0F469436-B581-4793-99A5-55520E127F63}" type="pres">
      <dgm:prSet presAssocID="{262DF131-8E00-4418-AB2B-188F3F31BD0D}" presName="text" presStyleLbl="fgAcc0" presStyleIdx="0" presStyleCnt="3">
        <dgm:presLayoutVars>
          <dgm:chPref val="3"/>
        </dgm:presLayoutVars>
      </dgm:prSet>
      <dgm:spPr/>
    </dgm:pt>
    <dgm:pt modelId="{FA03C5FD-0CBB-4D00-87B2-367DE75BDF73}" type="pres">
      <dgm:prSet presAssocID="{262DF131-8E00-4418-AB2B-188F3F31BD0D}" presName="hierChild2" presStyleCnt="0"/>
      <dgm:spPr/>
    </dgm:pt>
    <dgm:pt modelId="{CECFC837-E926-4A7B-A832-FC05451D1397}" type="pres">
      <dgm:prSet presAssocID="{471551F0-A721-4E3B-8685-AC089B446653}" presName="hierRoot1" presStyleCnt="0"/>
      <dgm:spPr/>
    </dgm:pt>
    <dgm:pt modelId="{40C65A19-C698-4D6D-AE94-B5F689381D5F}" type="pres">
      <dgm:prSet presAssocID="{471551F0-A721-4E3B-8685-AC089B446653}" presName="composite" presStyleCnt="0"/>
      <dgm:spPr/>
    </dgm:pt>
    <dgm:pt modelId="{BEBD22CD-2301-49DB-A5B8-380245556660}" type="pres">
      <dgm:prSet presAssocID="{471551F0-A721-4E3B-8685-AC089B446653}" presName="background" presStyleLbl="node0" presStyleIdx="1" presStyleCnt="3"/>
      <dgm:spPr/>
    </dgm:pt>
    <dgm:pt modelId="{4A0D2F55-8C5C-4A67-95EF-6EC5FA0BF43B}" type="pres">
      <dgm:prSet presAssocID="{471551F0-A721-4E3B-8685-AC089B446653}" presName="text" presStyleLbl="fgAcc0" presStyleIdx="1" presStyleCnt="3">
        <dgm:presLayoutVars>
          <dgm:chPref val="3"/>
        </dgm:presLayoutVars>
      </dgm:prSet>
      <dgm:spPr/>
    </dgm:pt>
    <dgm:pt modelId="{2F4F8179-2CD3-441E-A04A-0E556305EB5C}" type="pres">
      <dgm:prSet presAssocID="{471551F0-A721-4E3B-8685-AC089B446653}" presName="hierChild2" presStyleCnt="0"/>
      <dgm:spPr/>
    </dgm:pt>
    <dgm:pt modelId="{F5408DA5-65BB-4F52-94D4-8F64B5A67AF2}" type="pres">
      <dgm:prSet presAssocID="{D5929CEA-3174-4AB9-93F3-300B02DEDE34}" presName="hierRoot1" presStyleCnt="0"/>
      <dgm:spPr/>
    </dgm:pt>
    <dgm:pt modelId="{A6D6863A-9A14-48B3-9DEE-A24EC98D2F73}" type="pres">
      <dgm:prSet presAssocID="{D5929CEA-3174-4AB9-93F3-300B02DEDE34}" presName="composite" presStyleCnt="0"/>
      <dgm:spPr/>
    </dgm:pt>
    <dgm:pt modelId="{85AD2E00-41A8-438F-B065-BC3E57709E6A}" type="pres">
      <dgm:prSet presAssocID="{D5929CEA-3174-4AB9-93F3-300B02DEDE34}" presName="background" presStyleLbl="node0" presStyleIdx="2" presStyleCnt="3"/>
      <dgm:spPr/>
    </dgm:pt>
    <dgm:pt modelId="{5AAF1F1C-966E-4326-A646-D51E8E694F2C}" type="pres">
      <dgm:prSet presAssocID="{D5929CEA-3174-4AB9-93F3-300B02DEDE34}" presName="text" presStyleLbl="fgAcc0" presStyleIdx="2" presStyleCnt="3">
        <dgm:presLayoutVars>
          <dgm:chPref val="3"/>
        </dgm:presLayoutVars>
      </dgm:prSet>
      <dgm:spPr/>
    </dgm:pt>
    <dgm:pt modelId="{B05AAC65-AAA6-48E2-A18C-1D09FDD81B06}" type="pres">
      <dgm:prSet presAssocID="{D5929CEA-3174-4AB9-93F3-300B02DEDE34}" presName="hierChild2" presStyleCnt="0"/>
      <dgm:spPr/>
    </dgm:pt>
  </dgm:ptLst>
  <dgm:cxnLst>
    <dgm:cxn modelId="{90540213-ECB9-4695-BF5D-20D031325C38}" type="presOf" srcId="{D5929CEA-3174-4AB9-93F3-300B02DEDE34}" destId="{5AAF1F1C-966E-4326-A646-D51E8E694F2C}" srcOrd="0" destOrd="0" presId="urn:microsoft.com/office/officeart/2005/8/layout/hierarchy1"/>
    <dgm:cxn modelId="{4C671725-23FB-4B21-A85C-16C48D25F64F}" type="presOf" srcId="{471551F0-A721-4E3B-8685-AC089B446653}" destId="{4A0D2F55-8C5C-4A67-95EF-6EC5FA0BF43B}" srcOrd="0" destOrd="0" presId="urn:microsoft.com/office/officeart/2005/8/layout/hierarchy1"/>
    <dgm:cxn modelId="{9189CB36-CD70-4507-8547-8299E149AD9C}" srcId="{61A44B54-04C8-44F9-A23C-27CBF6731067}" destId="{D5929CEA-3174-4AB9-93F3-300B02DEDE34}" srcOrd="2" destOrd="0" parTransId="{75EC4A1D-1E6D-404B-BC8C-1FD28FE6EED7}" sibTransId="{76151D76-0302-489E-8AF7-2C5FDCADE6C4}"/>
    <dgm:cxn modelId="{24B6D1A3-D0A0-4DE1-9EA4-B6CD0617DB2C}" srcId="{61A44B54-04C8-44F9-A23C-27CBF6731067}" destId="{262DF131-8E00-4418-AB2B-188F3F31BD0D}" srcOrd="0" destOrd="0" parTransId="{F7304ED8-D588-4DAA-A5CA-05C9C960952A}" sibTransId="{4A861F0F-BC5A-4CD1-991C-605978872139}"/>
    <dgm:cxn modelId="{8BA28BA8-DA53-4E2E-9BC1-788165228079}" srcId="{61A44B54-04C8-44F9-A23C-27CBF6731067}" destId="{471551F0-A721-4E3B-8685-AC089B446653}" srcOrd="1" destOrd="0" parTransId="{A4FE8BF1-24B5-4959-9DEB-026D9AA11FED}" sibTransId="{7224E506-6130-4375-83F8-A8D1227574AF}"/>
    <dgm:cxn modelId="{36A43CB8-7F21-4E45-B749-41B1E30F6E49}" type="presOf" srcId="{262DF131-8E00-4418-AB2B-188F3F31BD0D}" destId="{0F469436-B581-4793-99A5-55520E127F63}" srcOrd="0" destOrd="0" presId="urn:microsoft.com/office/officeart/2005/8/layout/hierarchy1"/>
    <dgm:cxn modelId="{59BD67CD-7FCE-4064-A5CE-E10618C069F7}" type="presOf" srcId="{61A44B54-04C8-44F9-A23C-27CBF6731067}" destId="{EF676858-5776-49D0-AC9D-FA46ACF0AF35}" srcOrd="0" destOrd="0" presId="urn:microsoft.com/office/officeart/2005/8/layout/hierarchy1"/>
    <dgm:cxn modelId="{C42BB610-1C24-46E1-8E6B-DEF21A05774C}" type="presParOf" srcId="{EF676858-5776-49D0-AC9D-FA46ACF0AF35}" destId="{AFFD61A3-4AEB-4788-9A68-5A1453A9C4F8}" srcOrd="0" destOrd="0" presId="urn:microsoft.com/office/officeart/2005/8/layout/hierarchy1"/>
    <dgm:cxn modelId="{CB389B75-52F4-4402-ABE0-0C05CF8DB23E}" type="presParOf" srcId="{AFFD61A3-4AEB-4788-9A68-5A1453A9C4F8}" destId="{93FED104-4BCF-49BD-86E0-0290DC79126F}" srcOrd="0" destOrd="0" presId="urn:microsoft.com/office/officeart/2005/8/layout/hierarchy1"/>
    <dgm:cxn modelId="{48721637-299A-41E9-9E96-1CF42BB40AF6}" type="presParOf" srcId="{93FED104-4BCF-49BD-86E0-0290DC79126F}" destId="{7320BCC6-EAD9-439C-A1B4-0EA81D1D8C8A}" srcOrd="0" destOrd="0" presId="urn:microsoft.com/office/officeart/2005/8/layout/hierarchy1"/>
    <dgm:cxn modelId="{57648A51-C41F-4021-9D30-9CC9655F5305}" type="presParOf" srcId="{93FED104-4BCF-49BD-86E0-0290DC79126F}" destId="{0F469436-B581-4793-99A5-55520E127F63}" srcOrd="1" destOrd="0" presId="urn:microsoft.com/office/officeart/2005/8/layout/hierarchy1"/>
    <dgm:cxn modelId="{A20E5F6B-8422-462C-BB9C-F7A471C1D678}" type="presParOf" srcId="{AFFD61A3-4AEB-4788-9A68-5A1453A9C4F8}" destId="{FA03C5FD-0CBB-4D00-87B2-367DE75BDF73}" srcOrd="1" destOrd="0" presId="urn:microsoft.com/office/officeart/2005/8/layout/hierarchy1"/>
    <dgm:cxn modelId="{C54673B4-CCED-4DD1-B4E5-2905FCE6873E}" type="presParOf" srcId="{EF676858-5776-49D0-AC9D-FA46ACF0AF35}" destId="{CECFC837-E926-4A7B-A832-FC05451D1397}" srcOrd="1" destOrd="0" presId="urn:microsoft.com/office/officeart/2005/8/layout/hierarchy1"/>
    <dgm:cxn modelId="{EC3BFAE6-9B67-4084-8DF4-CD053DA9C8DB}" type="presParOf" srcId="{CECFC837-E926-4A7B-A832-FC05451D1397}" destId="{40C65A19-C698-4D6D-AE94-B5F689381D5F}" srcOrd="0" destOrd="0" presId="urn:microsoft.com/office/officeart/2005/8/layout/hierarchy1"/>
    <dgm:cxn modelId="{981A4450-5430-4304-9BC4-30D8AE0395D8}" type="presParOf" srcId="{40C65A19-C698-4D6D-AE94-B5F689381D5F}" destId="{BEBD22CD-2301-49DB-A5B8-380245556660}" srcOrd="0" destOrd="0" presId="urn:microsoft.com/office/officeart/2005/8/layout/hierarchy1"/>
    <dgm:cxn modelId="{C742EC98-8817-411F-811D-470E700F621D}" type="presParOf" srcId="{40C65A19-C698-4D6D-AE94-B5F689381D5F}" destId="{4A0D2F55-8C5C-4A67-95EF-6EC5FA0BF43B}" srcOrd="1" destOrd="0" presId="urn:microsoft.com/office/officeart/2005/8/layout/hierarchy1"/>
    <dgm:cxn modelId="{77972C1A-CAB2-424D-8F87-2C94B07589D4}" type="presParOf" srcId="{CECFC837-E926-4A7B-A832-FC05451D1397}" destId="{2F4F8179-2CD3-441E-A04A-0E556305EB5C}" srcOrd="1" destOrd="0" presId="urn:microsoft.com/office/officeart/2005/8/layout/hierarchy1"/>
    <dgm:cxn modelId="{0932B2EA-EEA2-417E-91CD-A92A3C7C6797}" type="presParOf" srcId="{EF676858-5776-49D0-AC9D-FA46ACF0AF35}" destId="{F5408DA5-65BB-4F52-94D4-8F64B5A67AF2}" srcOrd="2" destOrd="0" presId="urn:microsoft.com/office/officeart/2005/8/layout/hierarchy1"/>
    <dgm:cxn modelId="{F9A49286-C9CC-4525-A107-915E35CECC8E}" type="presParOf" srcId="{F5408DA5-65BB-4F52-94D4-8F64B5A67AF2}" destId="{A6D6863A-9A14-48B3-9DEE-A24EC98D2F73}" srcOrd="0" destOrd="0" presId="urn:microsoft.com/office/officeart/2005/8/layout/hierarchy1"/>
    <dgm:cxn modelId="{4A84BADA-343D-4A4A-BA1B-92ED15AE63D4}" type="presParOf" srcId="{A6D6863A-9A14-48B3-9DEE-A24EC98D2F73}" destId="{85AD2E00-41A8-438F-B065-BC3E57709E6A}" srcOrd="0" destOrd="0" presId="urn:microsoft.com/office/officeart/2005/8/layout/hierarchy1"/>
    <dgm:cxn modelId="{6B6CB54C-2F5F-4E85-AA86-B207A519B68F}" type="presParOf" srcId="{A6D6863A-9A14-48B3-9DEE-A24EC98D2F73}" destId="{5AAF1F1C-966E-4326-A646-D51E8E694F2C}" srcOrd="1" destOrd="0" presId="urn:microsoft.com/office/officeart/2005/8/layout/hierarchy1"/>
    <dgm:cxn modelId="{93664945-7AAE-4714-8CB0-626FD7F8E932}" type="presParOf" srcId="{F5408DA5-65BB-4F52-94D4-8F64B5A67AF2}" destId="{B05AAC65-AAA6-48E2-A18C-1D09FDD81B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A97BE6-F3DA-4D7A-99AF-3224A4242A1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0A35391-77A2-4E5F-A1FC-00E6274AAF23}">
      <dgm:prSet/>
      <dgm:spPr/>
      <dgm:t>
        <a:bodyPr/>
        <a:lstStyle/>
        <a:p>
          <a:r>
            <a:rPr lang="en-US"/>
            <a:t>Keep writing utensils in your hand or athlete.  Avoid leaving them unattended on the table</a:t>
          </a:r>
        </a:p>
      </dgm:t>
    </dgm:pt>
    <dgm:pt modelId="{4D680D0D-594F-4C89-AF10-F3AD6B3C0A59}" type="parTrans" cxnId="{0A47AE39-858E-411E-9521-A01DDC28B911}">
      <dgm:prSet/>
      <dgm:spPr/>
      <dgm:t>
        <a:bodyPr/>
        <a:lstStyle/>
        <a:p>
          <a:endParaRPr lang="en-US"/>
        </a:p>
      </dgm:t>
    </dgm:pt>
    <dgm:pt modelId="{CAB74699-50C6-4C27-9579-B655E8322A43}" type="sibTrans" cxnId="{0A47AE39-858E-411E-9521-A01DDC28B911}">
      <dgm:prSet/>
      <dgm:spPr/>
      <dgm:t>
        <a:bodyPr/>
        <a:lstStyle/>
        <a:p>
          <a:endParaRPr lang="en-US"/>
        </a:p>
      </dgm:t>
    </dgm:pt>
    <dgm:pt modelId="{79423ED4-0CCE-48C1-8BB3-52A4D6D1AC24}">
      <dgm:prSet/>
      <dgm:spPr/>
      <dgm:t>
        <a:bodyPr/>
        <a:lstStyle/>
        <a:p>
          <a:r>
            <a:rPr lang="en-US"/>
            <a:t>Ensure accuracy.  Clear circles and X help when “closing “ events</a:t>
          </a:r>
        </a:p>
      </dgm:t>
    </dgm:pt>
    <dgm:pt modelId="{1A15E0D7-1E1C-428F-A010-F8842B89C275}" type="parTrans" cxnId="{5D0D1FD8-ECA8-45F8-8F8A-F3E619FA97FB}">
      <dgm:prSet/>
      <dgm:spPr/>
      <dgm:t>
        <a:bodyPr/>
        <a:lstStyle/>
        <a:p>
          <a:endParaRPr lang="en-US"/>
        </a:p>
      </dgm:t>
    </dgm:pt>
    <dgm:pt modelId="{AC8F7754-AB8E-47D3-AED9-5D6757913158}" type="sibTrans" cxnId="{5D0D1FD8-ECA8-45F8-8F8A-F3E619FA97FB}">
      <dgm:prSet/>
      <dgm:spPr/>
      <dgm:t>
        <a:bodyPr/>
        <a:lstStyle/>
        <a:p>
          <a:endParaRPr lang="en-US"/>
        </a:p>
      </dgm:t>
    </dgm:pt>
    <dgm:pt modelId="{9029EE05-1242-4D25-96E3-3ED7EE825D78}" type="pres">
      <dgm:prSet presAssocID="{FAA97BE6-F3DA-4D7A-99AF-3224A4242A1D}" presName="hierChild1" presStyleCnt="0">
        <dgm:presLayoutVars>
          <dgm:chPref val="1"/>
          <dgm:dir/>
          <dgm:animOne val="branch"/>
          <dgm:animLvl val="lvl"/>
          <dgm:resizeHandles/>
        </dgm:presLayoutVars>
      </dgm:prSet>
      <dgm:spPr/>
    </dgm:pt>
    <dgm:pt modelId="{282FE809-67CE-4922-B25B-9A2F1AF65661}" type="pres">
      <dgm:prSet presAssocID="{70A35391-77A2-4E5F-A1FC-00E6274AAF23}" presName="hierRoot1" presStyleCnt="0"/>
      <dgm:spPr/>
    </dgm:pt>
    <dgm:pt modelId="{2E379055-9801-48A5-936B-95978AF24398}" type="pres">
      <dgm:prSet presAssocID="{70A35391-77A2-4E5F-A1FC-00E6274AAF23}" presName="composite" presStyleCnt="0"/>
      <dgm:spPr/>
    </dgm:pt>
    <dgm:pt modelId="{0A9275BF-2BEC-4B35-8868-06F10E9B9E78}" type="pres">
      <dgm:prSet presAssocID="{70A35391-77A2-4E5F-A1FC-00E6274AAF23}" presName="background" presStyleLbl="node0" presStyleIdx="0" presStyleCnt="2"/>
      <dgm:spPr/>
    </dgm:pt>
    <dgm:pt modelId="{BFE7C794-FED3-4E96-BA55-48AFD4D30BB7}" type="pres">
      <dgm:prSet presAssocID="{70A35391-77A2-4E5F-A1FC-00E6274AAF23}" presName="text" presStyleLbl="fgAcc0" presStyleIdx="0" presStyleCnt="2">
        <dgm:presLayoutVars>
          <dgm:chPref val="3"/>
        </dgm:presLayoutVars>
      </dgm:prSet>
      <dgm:spPr/>
    </dgm:pt>
    <dgm:pt modelId="{E413C38B-CA1A-4B2C-9F01-1E09568D4F6B}" type="pres">
      <dgm:prSet presAssocID="{70A35391-77A2-4E5F-A1FC-00E6274AAF23}" presName="hierChild2" presStyleCnt="0"/>
      <dgm:spPr/>
    </dgm:pt>
    <dgm:pt modelId="{AB964E7E-AEB9-4357-997A-FA5E127E78F4}" type="pres">
      <dgm:prSet presAssocID="{79423ED4-0CCE-48C1-8BB3-52A4D6D1AC24}" presName="hierRoot1" presStyleCnt="0"/>
      <dgm:spPr/>
    </dgm:pt>
    <dgm:pt modelId="{234E76E6-F234-4D4D-BE5D-295EB4F0C01D}" type="pres">
      <dgm:prSet presAssocID="{79423ED4-0CCE-48C1-8BB3-52A4D6D1AC24}" presName="composite" presStyleCnt="0"/>
      <dgm:spPr/>
    </dgm:pt>
    <dgm:pt modelId="{A57FDE5D-CE89-4D5B-8190-F9717B731C6E}" type="pres">
      <dgm:prSet presAssocID="{79423ED4-0CCE-48C1-8BB3-52A4D6D1AC24}" presName="background" presStyleLbl="node0" presStyleIdx="1" presStyleCnt="2"/>
      <dgm:spPr/>
    </dgm:pt>
    <dgm:pt modelId="{242CD5EE-B968-4E00-B6F7-999C5ECD1B91}" type="pres">
      <dgm:prSet presAssocID="{79423ED4-0CCE-48C1-8BB3-52A4D6D1AC24}" presName="text" presStyleLbl="fgAcc0" presStyleIdx="1" presStyleCnt="2">
        <dgm:presLayoutVars>
          <dgm:chPref val="3"/>
        </dgm:presLayoutVars>
      </dgm:prSet>
      <dgm:spPr/>
    </dgm:pt>
    <dgm:pt modelId="{43139726-79F0-4103-A6F5-B4C092F04C60}" type="pres">
      <dgm:prSet presAssocID="{79423ED4-0CCE-48C1-8BB3-52A4D6D1AC24}" presName="hierChild2" presStyleCnt="0"/>
      <dgm:spPr/>
    </dgm:pt>
  </dgm:ptLst>
  <dgm:cxnLst>
    <dgm:cxn modelId="{4041A907-6DEF-4BF5-B989-2D90BD9480FA}" type="presOf" srcId="{70A35391-77A2-4E5F-A1FC-00E6274AAF23}" destId="{BFE7C794-FED3-4E96-BA55-48AFD4D30BB7}" srcOrd="0" destOrd="0" presId="urn:microsoft.com/office/officeart/2005/8/layout/hierarchy1"/>
    <dgm:cxn modelId="{7725BD22-BAAC-4B8C-8395-921E8BFE4FB4}" type="presOf" srcId="{79423ED4-0CCE-48C1-8BB3-52A4D6D1AC24}" destId="{242CD5EE-B968-4E00-B6F7-999C5ECD1B91}" srcOrd="0" destOrd="0" presId="urn:microsoft.com/office/officeart/2005/8/layout/hierarchy1"/>
    <dgm:cxn modelId="{0A47AE39-858E-411E-9521-A01DDC28B911}" srcId="{FAA97BE6-F3DA-4D7A-99AF-3224A4242A1D}" destId="{70A35391-77A2-4E5F-A1FC-00E6274AAF23}" srcOrd="0" destOrd="0" parTransId="{4D680D0D-594F-4C89-AF10-F3AD6B3C0A59}" sibTransId="{CAB74699-50C6-4C27-9579-B655E8322A43}"/>
    <dgm:cxn modelId="{EB538C4C-18AF-403A-B413-AB6E42CCCFBF}" type="presOf" srcId="{FAA97BE6-F3DA-4D7A-99AF-3224A4242A1D}" destId="{9029EE05-1242-4D25-96E3-3ED7EE825D78}" srcOrd="0" destOrd="0" presId="urn:microsoft.com/office/officeart/2005/8/layout/hierarchy1"/>
    <dgm:cxn modelId="{5D0D1FD8-ECA8-45F8-8F8A-F3E619FA97FB}" srcId="{FAA97BE6-F3DA-4D7A-99AF-3224A4242A1D}" destId="{79423ED4-0CCE-48C1-8BB3-52A4D6D1AC24}" srcOrd="1" destOrd="0" parTransId="{1A15E0D7-1E1C-428F-A010-F8842B89C275}" sibTransId="{AC8F7754-AB8E-47D3-AED9-5D6757913158}"/>
    <dgm:cxn modelId="{08150502-8009-480E-9B02-D4C4490FC806}" type="presParOf" srcId="{9029EE05-1242-4D25-96E3-3ED7EE825D78}" destId="{282FE809-67CE-4922-B25B-9A2F1AF65661}" srcOrd="0" destOrd="0" presId="urn:microsoft.com/office/officeart/2005/8/layout/hierarchy1"/>
    <dgm:cxn modelId="{0DDFBA54-F8A1-483D-B4BB-9AE915CF165B}" type="presParOf" srcId="{282FE809-67CE-4922-B25B-9A2F1AF65661}" destId="{2E379055-9801-48A5-936B-95978AF24398}" srcOrd="0" destOrd="0" presId="urn:microsoft.com/office/officeart/2005/8/layout/hierarchy1"/>
    <dgm:cxn modelId="{BE0BDABD-6371-4F9F-A7A8-1D1DD45F52C5}" type="presParOf" srcId="{2E379055-9801-48A5-936B-95978AF24398}" destId="{0A9275BF-2BEC-4B35-8868-06F10E9B9E78}" srcOrd="0" destOrd="0" presId="urn:microsoft.com/office/officeart/2005/8/layout/hierarchy1"/>
    <dgm:cxn modelId="{FA392E07-778A-48A1-8C3A-A86538DCFAF3}" type="presParOf" srcId="{2E379055-9801-48A5-936B-95978AF24398}" destId="{BFE7C794-FED3-4E96-BA55-48AFD4D30BB7}" srcOrd="1" destOrd="0" presId="urn:microsoft.com/office/officeart/2005/8/layout/hierarchy1"/>
    <dgm:cxn modelId="{8D0B2802-C2C5-41B2-B1AF-A91E5E03618D}" type="presParOf" srcId="{282FE809-67CE-4922-B25B-9A2F1AF65661}" destId="{E413C38B-CA1A-4B2C-9F01-1E09568D4F6B}" srcOrd="1" destOrd="0" presId="urn:microsoft.com/office/officeart/2005/8/layout/hierarchy1"/>
    <dgm:cxn modelId="{DB7E9F91-4D21-4D5B-BEF6-430E90746A12}" type="presParOf" srcId="{9029EE05-1242-4D25-96E3-3ED7EE825D78}" destId="{AB964E7E-AEB9-4357-997A-FA5E127E78F4}" srcOrd="1" destOrd="0" presId="urn:microsoft.com/office/officeart/2005/8/layout/hierarchy1"/>
    <dgm:cxn modelId="{A7C4BC6B-488E-4DC7-B82F-2AFD29B80F54}" type="presParOf" srcId="{AB964E7E-AEB9-4357-997A-FA5E127E78F4}" destId="{234E76E6-F234-4D4D-BE5D-295EB4F0C01D}" srcOrd="0" destOrd="0" presId="urn:microsoft.com/office/officeart/2005/8/layout/hierarchy1"/>
    <dgm:cxn modelId="{5EE12E78-055B-4D55-A036-37BC3BCEED22}" type="presParOf" srcId="{234E76E6-F234-4D4D-BE5D-295EB4F0C01D}" destId="{A57FDE5D-CE89-4D5B-8190-F9717B731C6E}" srcOrd="0" destOrd="0" presId="urn:microsoft.com/office/officeart/2005/8/layout/hierarchy1"/>
    <dgm:cxn modelId="{C421C416-5C25-431D-A9E9-78E180CB16E0}" type="presParOf" srcId="{234E76E6-F234-4D4D-BE5D-295EB4F0C01D}" destId="{242CD5EE-B968-4E00-B6F7-999C5ECD1B91}" srcOrd="1" destOrd="0" presId="urn:microsoft.com/office/officeart/2005/8/layout/hierarchy1"/>
    <dgm:cxn modelId="{FBF6C72B-A328-49F1-A23F-A8ECCF2815F1}" type="presParOf" srcId="{AB964E7E-AEB9-4357-997A-FA5E127E78F4}" destId="{43139726-79F0-4103-A6F5-B4C092F04C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5C07F4-9714-418A-AA39-1AA4A819AD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092DBB9-BFF0-4796-B2B9-597D4350059B}">
      <dgm:prSet/>
      <dgm:spPr/>
      <dgm:t>
        <a:bodyPr/>
        <a:lstStyle/>
        <a:p>
          <a:r>
            <a:rPr lang="en-US"/>
            <a:t>This can be done in an office or out on deck.  This would depend on the number of Admins on your team</a:t>
          </a:r>
        </a:p>
      </dgm:t>
    </dgm:pt>
    <dgm:pt modelId="{A7062362-0154-481A-BB8E-C8B34AA7EC19}" type="parTrans" cxnId="{53399FBD-806C-4E8F-9BEE-D86EB485F802}">
      <dgm:prSet/>
      <dgm:spPr/>
      <dgm:t>
        <a:bodyPr/>
        <a:lstStyle/>
        <a:p>
          <a:endParaRPr lang="en-US"/>
        </a:p>
      </dgm:t>
    </dgm:pt>
    <dgm:pt modelId="{22C38054-E919-491D-A074-F2717707F7C8}" type="sibTrans" cxnId="{53399FBD-806C-4E8F-9BEE-D86EB485F802}">
      <dgm:prSet/>
      <dgm:spPr/>
      <dgm:t>
        <a:bodyPr/>
        <a:lstStyle/>
        <a:p>
          <a:endParaRPr lang="en-US"/>
        </a:p>
      </dgm:t>
    </dgm:pt>
    <dgm:pt modelId="{D4D5B437-A47F-4DD8-8547-906A9F689FF8}">
      <dgm:prSet/>
      <dgm:spPr/>
      <dgm:t>
        <a:bodyPr/>
        <a:lstStyle/>
        <a:p>
          <a:r>
            <a:rPr lang="en-US"/>
            <a:t>Once the times are verified, papers go to the computer operator who will update and print out results.</a:t>
          </a:r>
        </a:p>
      </dgm:t>
    </dgm:pt>
    <dgm:pt modelId="{E8CD7648-2D41-4EBD-86B5-B0A6FEFE313E}" type="parTrans" cxnId="{FC057D7C-3580-4EAD-AB94-6FB9333E4DC5}">
      <dgm:prSet/>
      <dgm:spPr/>
      <dgm:t>
        <a:bodyPr/>
        <a:lstStyle/>
        <a:p>
          <a:endParaRPr lang="en-US"/>
        </a:p>
      </dgm:t>
    </dgm:pt>
    <dgm:pt modelId="{90E69186-AB1F-4BF4-A5E4-0762B8854D93}" type="sibTrans" cxnId="{FC057D7C-3580-4EAD-AB94-6FB9333E4DC5}">
      <dgm:prSet/>
      <dgm:spPr/>
      <dgm:t>
        <a:bodyPr/>
        <a:lstStyle/>
        <a:p>
          <a:endParaRPr lang="en-US"/>
        </a:p>
      </dgm:t>
    </dgm:pt>
    <dgm:pt modelId="{524B8CA1-1482-48A3-B6BD-CD5876E15C86}" type="pres">
      <dgm:prSet presAssocID="{9A5C07F4-9714-418A-AA39-1AA4A819ADAD}" presName="linear" presStyleCnt="0">
        <dgm:presLayoutVars>
          <dgm:animLvl val="lvl"/>
          <dgm:resizeHandles val="exact"/>
        </dgm:presLayoutVars>
      </dgm:prSet>
      <dgm:spPr/>
    </dgm:pt>
    <dgm:pt modelId="{DE1833D1-390A-43CC-960F-1A59D4AA1871}" type="pres">
      <dgm:prSet presAssocID="{9092DBB9-BFF0-4796-B2B9-597D4350059B}" presName="parentText" presStyleLbl="node1" presStyleIdx="0" presStyleCnt="2">
        <dgm:presLayoutVars>
          <dgm:chMax val="0"/>
          <dgm:bulletEnabled val="1"/>
        </dgm:presLayoutVars>
      </dgm:prSet>
      <dgm:spPr/>
    </dgm:pt>
    <dgm:pt modelId="{8FD8353C-166B-43CF-A486-E63F23B6A43C}" type="pres">
      <dgm:prSet presAssocID="{22C38054-E919-491D-A074-F2717707F7C8}" presName="spacer" presStyleCnt="0"/>
      <dgm:spPr/>
    </dgm:pt>
    <dgm:pt modelId="{F2C70D3D-B334-42D8-BAB1-65FA6163BD1F}" type="pres">
      <dgm:prSet presAssocID="{D4D5B437-A47F-4DD8-8547-906A9F689FF8}" presName="parentText" presStyleLbl="node1" presStyleIdx="1" presStyleCnt="2">
        <dgm:presLayoutVars>
          <dgm:chMax val="0"/>
          <dgm:bulletEnabled val="1"/>
        </dgm:presLayoutVars>
      </dgm:prSet>
      <dgm:spPr/>
    </dgm:pt>
  </dgm:ptLst>
  <dgm:cxnLst>
    <dgm:cxn modelId="{5E30DE03-580C-4028-B621-711CADAF74AC}" type="presOf" srcId="{D4D5B437-A47F-4DD8-8547-906A9F689FF8}" destId="{F2C70D3D-B334-42D8-BAB1-65FA6163BD1F}" srcOrd="0" destOrd="0" presId="urn:microsoft.com/office/officeart/2005/8/layout/vList2"/>
    <dgm:cxn modelId="{FC057D7C-3580-4EAD-AB94-6FB9333E4DC5}" srcId="{9A5C07F4-9714-418A-AA39-1AA4A819ADAD}" destId="{D4D5B437-A47F-4DD8-8547-906A9F689FF8}" srcOrd="1" destOrd="0" parTransId="{E8CD7648-2D41-4EBD-86B5-B0A6FEFE313E}" sibTransId="{90E69186-AB1F-4BF4-A5E4-0762B8854D93}"/>
    <dgm:cxn modelId="{53399FBD-806C-4E8F-9BEE-D86EB485F802}" srcId="{9A5C07F4-9714-418A-AA39-1AA4A819ADAD}" destId="{9092DBB9-BFF0-4796-B2B9-597D4350059B}" srcOrd="0" destOrd="0" parTransId="{A7062362-0154-481A-BB8E-C8B34AA7EC19}" sibTransId="{22C38054-E919-491D-A074-F2717707F7C8}"/>
    <dgm:cxn modelId="{E789EEC4-3046-4229-874E-776285E2C0D7}" type="presOf" srcId="{9092DBB9-BFF0-4796-B2B9-597D4350059B}" destId="{DE1833D1-390A-43CC-960F-1A59D4AA1871}" srcOrd="0" destOrd="0" presId="urn:microsoft.com/office/officeart/2005/8/layout/vList2"/>
    <dgm:cxn modelId="{FEE39FF1-0F0A-4F5A-B169-2D63D6F36AD7}" type="presOf" srcId="{9A5C07F4-9714-418A-AA39-1AA4A819ADAD}" destId="{524B8CA1-1482-48A3-B6BD-CD5876E15C86}" srcOrd="0" destOrd="0" presId="urn:microsoft.com/office/officeart/2005/8/layout/vList2"/>
    <dgm:cxn modelId="{9D8FB811-962F-402C-86BE-4AF4CB30D11E}" type="presParOf" srcId="{524B8CA1-1482-48A3-B6BD-CD5876E15C86}" destId="{DE1833D1-390A-43CC-960F-1A59D4AA1871}" srcOrd="0" destOrd="0" presId="urn:microsoft.com/office/officeart/2005/8/layout/vList2"/>
    <dgm:cxn modelId="{83175B4D-A42C-4590-8214-525AA105BF70}" type="presParOf" srcId="{524B8CA1-1482-48A3-B6BD-CD5876E15C86}" destId="{8FD8353C-166B-43CF-A486-E63F23B6A43C}" srcOrd="1" destOrd="0" presId="urn:microsoft.com/office/officeart/2005/8/layout/vList2"/>
    <dgm:cxn modelId="{789FF206-63AC-4120-9A64-7199E0F41F44}" type="presParOf" srcId="{524B8CA1-1482-48A3-B6BD-CD5876E15C86}" destId="{F2C70D3D-B334-42D8-BAB1-65FA6163BD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74D6E-721E-4CCA-AFF4-FC72B3B53199}">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F8F23-998C-4FE1-B054-AF78D4E9CC5F}">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040D2-DB65-4304-8619-2B28544DB207}">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This is the DRY side of the officiating TEAM.</a:t>
          </a:r>
        </a:p>
      </dsp:txBody>
      <dsp:txXfrm>
        <a:off x="1312541" y="828340"/>
        <a:ext cx="2148945" cy="911674"/>
      </dsp:txXfrm>
    </dsp:sp>
    <dsp:sp modelId="{425695E0-FD65-45E2-9AB7-5ADA9367B391}">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3C909-4BFE-45EB-8127-B1C01CBD8436}">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085E3-E7DE-4145-BEF5-BF6FC19C6ACF}">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We do the background and get papers together so the WET side can occur seamlessly.</a:t>
          </a:r>
        </a:p>
      </dsp:txBody>
      <dsp:txXfrm>
        <a:off x="4942957" y="828340"/>
        <a:ext cx="2148945" cy="911674"/>
      </dsp:txXfrm>
    </dsp:sp>
    <dsp:sp modelId="{017BFE5E-EA97-4DF6-8B6C-EE290783329C}">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D7B2D-13D5-4489-908C-E517C02545F3}">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638F86-9A2E-4EA9-AE47-63CCBC420849}">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Handle the check in process</a:t>
          </a:r>
        </a:p>
      </dsp:txBody>
      <dsp:txXfrm>
        <a:off x="8573374" y="828340"/>
        <a:ext cx="2148945" cy="911674"/>
      </dsp:txXfrm>
    </dsp:sp>
    <dsp:sp modelId="{B0ECCF3B-6965-40C2-B58F-308BD39C118D}">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A413F-3D76-407B-9DBF-56444D1F700E}">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90C744-C6FE-4FD7-86D8-11CCAED9028E}">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Close and Seed the events</a:t>
          </a:r>
        </a:p>
      </dsp:txBody>
      <dsp:txXfrm>
        <a:off x="1312541" y="2452790"/>
        <a:ext cx="2148945" cy="911674"/>
      </dsp:txXfrm>
    </dsp:sp>
    <dsp:sp modelId="{1A24EB5E-2979-4259-8EAD-9F52C84FF479}">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00B09-BCF4-4F92-A9E0-1238254E98B2}">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568130-9905-4747-9AE6-87938F2D087A}">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Verify and adjust times and review results</a:t>
          </a:r>
        </a:p>
      </dsp:txBody>
      <dsp:txXfrm>
        <a:off x="4942957" y="2452790"/>
        <a:ext cx="2148945" cy="91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5925D-9807-4D5F-8BEE-E463151DB0E7}">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2FEFE-4661-495A-A4A2-A192330B5D2D}">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To create a seamless, stress-free process for our swimmers so they can perform to the best of their ability.  </a:t>
          </a:r>
        </a:p>
      </dsp:txBody>
      <dsp:txXfrm>
        <a:off x="585701" y="873933"/>
        <a:ext cx="4337991" cy="2693452"/>
      </dsp:txXfrm>
    </dsp:sp>
    <dsp:sp modelId="{5DBA1EF9-91CB-402D-98E6-FAEBC93F49C7}">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912F8-875C-407D-AC96-516EBC57D5F3}">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We should not be adding stress to their swims.</a:t>
          </a:r>
        </a:p>
      </dsp:txBody>
      <dsp:txXfrm>
        <a:off x="6092527" y="87393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73138-9EC7-415F-A949-142162419A70}">
      <dsp:nvSpPr>
        <dsp:cNvPr id="0" name=""/>
        <dsp:cNvSpPr/>
      </dsp:nvSpPr>
      <dsp:spPr>
        <a:xfrm>
          <a:off x="0" y="887763"/>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F561E-5BAC-459D-9FA2-70F33E0CA5D4}">
      <dsp:nvSpPr>
        <dsp:cNvPr id="0" name=""/>
        <dsp:cNvSpPr/>
      </dsp:nvSpPr>
      <dsp:spPr>
        <a:xfrm>
          <a:off x="328612" y="1199945"/>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Check in</a:t>
          </a:r>
        </a:p>
      </dsp:txBody>
      <dsp:txXfrm>
        <a:off x="383617" y="1254950"/>
        <a:ext cx="2847502" cy="1768010"/>
      </dsp:txXfrm>
    </dsp:sp>
    <dsp:sp modelId="{2084C057-4429-4124-9AAE-ADF1E84210A2}">
      <dsp:nvSpPr>
        <dsp:cNvPr id="0" name=""/>
        <dsp:cNvSpPr/>
      </dsp:nvSpPr>
      <dsp:spPr>
        <a:xfrm>
          <a:off x="3614737" y="887763"/>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2ABD4-CEC3-4C81-A49C-74315F05905E}">
      <dsp:nvSpPr>
        <dsp:cNvPr id="0" name=""/>
        <dsp:cNvSpPr/>
      </dsp:nvSpPr>
      <dsp:spPr>
        <a:xfrm>
          <a:off x="3943350" y="1199945"/>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Closing of events</a:t>
          </a:r>
        </a:p>
      </dsp:txBody>
      <dsp:txXfrm>
        <a:off x="3998355" y="1254950"/>
        <a:ext cx="2847502" cy="1768010"/>
      </dsp:txXfrm>
    </dsp:sp>
    <dsp:sp modelId="{FB0CDA98-D45A-41DD-8E72-488AAF4C35A7}">
      <dsp:nvSpPr>
        <dsp:cNvPr id="0" name=""/>
        <dsp:cNvSpPr/>
      </dsp:nvSpPr>
      <dsp:spPr>
        <a:xfrm>
          <a:off x="7229475" y="887763"/>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89A4B-9131-4431-8984-CEECE252D0ED}">
      <dsp:nvSpPr>
        <dsp:cNvPr id="0" name=""/>
        <dsp:cNvSpPr/>
      </dsp:nvSpPr>
      <dsp:spPr>
        <a:xfrm>
          <a:off x="7558087" y="1199945"/>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Seeding events</a:t>
          </a:r>
        </a:p>
      </dsp:txBody>
      <dsp:txXfrm>
        <a:off x="7613092" y="1254950"/>
        <a:ext cx="2847502" cy="17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8BE81-5A56-42A8-BDEB-406921E614AD}">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62A87-8DB6-4C52-86D8-204798249419}">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9CF5AD-0E9E-4DEE-87BE-CEF4A1010036}">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Verifying times</a:t>
          </a:r>
        </a:p>
      </dsp:txBody>
      <dsp:txXfrm>
        <a:off x="93445" y="3018902"/>
        <a:ext cx="3206250" cy="720000"/>
      </dsp:txXfrm>
    </dsp:sp>
    <dsp:sp modelId="{98B86E55-1717-42A2-9B89-39A36B74051B}">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D1429-E1D8-4B69-807E-50F6E0A3C6FA}">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3793E-03AF-48D7-B232-2696E162BBD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Knowledge Check</a:t>
          </a:r>
        </a:p>
      </dsp:txBody>
      <dsp:txXfrm>
        <a:off x="3860789" y="3018902"/>
        <a:ext cx="3206250" cy="720000"/>
      </dsp:txXfrm>
    </dsp:sp>
    <dsp:sp modelId="{2DD5FE19-0D6C-492A-967C-CF4F72016ADE}">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EE36D-FCE7-4003-917B-D00EE5CD225C}">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95B5E8-56BB-4BED-A497-A241833706C9}">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Questions</a:t>
          </a:r>
        </a:p>
      </dsp:txBody>
      <dsp:txXfrm>
        <a:off x="7628133" y="3018902"/>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0EAF1-0380-46E5-91DB-B2659CF1A401}">
      <dsp:nvSpPr>
        <dsp:cNvPr id="0" name=""/>
        <dsp:cNvSpPr/>
      </dsp:nvSpPr>
      <dsp:spPr>
        <a:xfrm>
          <a:off x="1065737" y="205955"/>
          <a:ext cx="1140268" cy="1140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0935F1-9EDC-4F4D-BFAC-013AE9AF1C8D}">
      <dsp:nvSpPr>
        <dsp:cNvPr id="0" name=""/>
        <dsp:cNvSpPr/>
      </dsp:nvSpPr>
      <dsp:spPr>
        <a:xfrm>
          <a:off x="6916" y="1508801"/>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a:t>Familiarize yourself with the Meet Sheet</a:t>
          </a:r>
        </a:p>
      </dsp:txBody>
      <dsp:txXfrm>
        <a:off x="6916" y="1508801"/>
        <a:ext cx="3257909" cy="488686"/>
      </dsp:txXfrm>
    </dsp:sp>
    <dsp:sp modelId="{9372E36F-05CA-49ED-81C2-83A09B94C278}">
      <dsp:nvSpPr>
        <dsp:cNvPr id="0" name=""/>
        <dsp:cNvSpPr/>
      </dsp:nvSpPr>
      <dsp:spPr>
        <a:xfrm>
          <a:off x="6916" y="2073106"/>
          <a:ext cx="3257909" cy="191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-What kind of meet (CBA, T&amp;F)</a:t>
          </a:r>
        </a:p>
        <a:p>
          <a:pPr marL="0" lvl="0" indent="0" algn="ctr" defTabSz="577850">
            <a:lnSpc>
              <a:spcPct val="90000"/>
            </a:lnSpc>
            <a:spcBef>
              <a:spcPct val="0"/>
            </a:spcBef>
            <a:spcAft>
              <a:spcPct val="35000"/>
            </a:spcAft>
            <a:buNone/>
          </a:pPr>
          <a:r>
            <a:rPr lang="en-US" sz="1300" kern="1200"/>
            <a:t>-Maximum events per day</a:t>
          </a:r>
        </a:p>
        <a:p>
          <a:pPr marL="0" lvl="0" indent="0" algn="ctr" defTabSz="577850">
            <a:lnSpc>
              <a:spcPct val="90000"/>
            </a:lnSpc>
            <a:spcBef>
              <a:spcPct val="0"/>
            </a:spcBef>
            <a:spcAft>
              <a:spcPct val="35000"/>
            </a:spcAft>
            <a:buNone/>
          </a:pPr>
          <a:r>
            <a:rPr lang="en-US" sz="1300" kern="1200"/>
            <a:t>-Single or dual sided</a:t>
          </a:r>
        </a:p>
        <a:p>
          <a:pPr marL="0" lvl="0" indent="0" algn="ctr" defTabSz="577850">
            <a:lnSpc>
              <a:spcPct val="90000"/>
            </a:lnSpc>
            <a:spcBef>
              <a:spcPct val="0"/>
            </a:spcBef>
            <a:spcAft>
              <a:spcPct val="35000"/>
            </a:spcAft>
            <a:buNone/>
          </a:pPr>
          <a:r>
            <a:rPr lang="en-US" sz="1300" kern="1200"/>
            <a:t>-Deck Seeded vs Pre-seeded (specific seeding order)</a:t>
          </a:r>
        </a:p>
        <a:p>
          <a:pPr marL="0" lvl="0" indent="0" algn="ctr" defTabSz="577850">
            <a:lnSpc>
              <a:spcPct val="90000"/>
            </a:lnSpc>
            <a:spcBef>
              <a:spcPct val="0"/>
            </a:spcBef>
            <a:spcAft>
              <a:spcPct val="35000"/>
            </a:spcAft>
            <a:buNone/>
          </a:pPr>
          <a:r>
            <a:rPr lang="en-US" sz="1300" kern="1200"/>
            <a:t>-Start times/ timelines</a:t>
          </a:r>
        </a:p>
        <a:p>
          <a:pPr marL="0" lvl="0" indent="0" algn="ctr" defTabSz="577850">
            <a:lnSpc>
              <a:spcPct val="90000"/>
            </a:lnSpc>
            <a:spcBef>
              <a:spcPct val="0"/>
            </a:spcBef>
            <a:spcAft>
              <a:spcPct val="35000"/>
            </a:spcAft>
            <a:buNone/>
          </a:pPr>
          <a:r>
            <a:rPr lang="en-US" sz="1300" kern="1200"/>
            <a:t>-Penalties?</a:t>
          </a:r>
        </a:p>
        <a:p>
          <a:pPr marL="0" lvl="0" indent="0" algn="ctr" defTabSz="577850">
            <a:lnSpc>
              <a:spcPct val="90000"/>
            </a:lnSpc>
            <a:spcBef>
              <a:spcPct val="0"/>
            </a:spcBef>
            <a:spcAft>
              <a:spcPct val="35000"/>
            </a:spcAft>
            <a:buNone/>
          </a:pPr>
          <a:r>
            <a:rPr lang="en-US" sz="1300" kern="1200"/>
            <a:t>-Scoring/ Points/ Awards</a:t>
          </a:r>
        </a:p>
      </dsp:txBody>
      <dsp:txXfrm>
        <a:off x="6916" y="2073106"/>
        <a:ext cx="3257909" cy="1913743"/>
      </dsp:txXfrm>
    </dsp:sp>
    <dsp:sp modelId="{12351669-43B4-427F-AF8D-485148E726E2}">
      <dsp:nvSpPr>
        <dsp:cNvPr id="0" name=""/>
        <dsp:cNvSpPr/>
      </dsp:nvSpPr>
      <dsp:spPr>
        <a:xfrm>
          <a:off x="4893780" y="205955"/>
          <a:ext cx="1140268" cy="1140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0DB95-72E3-497B-80B7-41CE825D1488}">
      <dsp:nvSpPr>
        <dsp:cNvPr id="0" name=""/>
        <dsp:cNvSpPr/>
      </dsp:nvSpPr>
      <dsp:spPr>
        <a:xfrm>
          <a:off x="3834959" y="1508801"/>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a:t>Communicate with Meet Referee</a:t>
          </a:r>
        </a:p>
      </dsp:txBody>
      <dsp:txXfrm>
        <a:off x="3834959" y="1508801"/>
        <a:ext cx="3257909" cy="488686"/>
      </dsp:txXfrm>
    </dsp:sp>
    <dsp:sp modelId="{50335B39-BDE1-4748-8BC2-83DA36B0B8D9}">
      <dsp:nvSpPr>
        <dsp:cNvPr id="0" name=""/>
        <dsp:cNvSpPr/>
      </dsp:nvSpPr>
      <dsp:spPr>
        <a:xfrm>
          <a:off x="3834959" y="2073106"/>
          <a:ext cx="3257909" cy="191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-How many people do you have helping the Admin team?</a:t>
          </a:r>
        </a:p>
        <a:p>
          <a:pPr marL="0" lvl="0" indent="0" algn="ctr" defTabSz="577850">
            <a:lnSpc>
              <a:spcPct val="90000"/>
            </a:lnSpc>
            <a:spcBef>
              <a:spcPct val="0"/>
            </a:spcBef>
            <a:spcAft>
              <a:spcPct val="35000"/>
            </a:spcAft>
            <a:buNone/>
          </a:pPr>
          <a:r>
            <a:rPr lang="en-US" sz="1300" kern="1200" dirty="0"/>
            <a:t>-What experience do they have?- this may help you with breaking down tasks and where someone may be assigned.</a:t>
          </a:r>
        </a:p>
      </dsp:txBody>
      <dsp:txXfrm>
        <a:off x="3834959" y="2073106"/>
        <a:ext cx="3257909" cy="1913743"/>
      </dsp:txXfrm>
    </dsp:sp>
    <dsp:sp modelId="{AACFE849-E1ED-43F0-BDFB-A864709D5370}">
      <dsp:nvSpPr>
        <dsp:cNvPr id="0" name=""/>
        <dsp:cNvSpPr/>
      </dsp:nvSpPr>
      <dsp:spPr>
        <a:xfrm>
          <a:off x="8721823" y="205955"/>
          <a:ext cx="1140268" cy="11402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17194-68A9-44C8-95C8-C077541E88F2}">
      <dsp:nvSpPr>
        <dsp:cNvPr id="0" name=""/>
        <dsp:cNvSpPr/>
      </dsp:nvSpPr>
      <dsp:spPr>
        <a:xfrm>
          <a:off x="7663003" y="1508801"/>
          <a:ext cx="3257909" cy="48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a:t>Communicate with Meet Director</a:t>
          </a:r>
        </a:p>
      </dsp:txBody>
      <dsp:txXfrm>
        <a:off x="7663003" y="1508801"/>
        <a:ext cx="3257909" cy="488686"/>
      </dsp:txXfrm>
    </dsp:sp>
    <dsp:sp modelId="{2DC9E184-DD26-4E1C-BEC9-CDFDCBAF7E7B}">
      <dsp:nvSpPr>
        <dsp:cNvPr id="0" name=""/>
        <dsp:cNvSpPr/>
      </dsp:nvSpPr>
      <dsp:spPr>
        <a:xfrm>
          <a:off x="7663003" y="2073106"/>
          <a:ext cx="3257909" cy="191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-Will they have volunteers for check in, closing events(with experience), runners to move paperwork around</a:t>
          </a:r>
        </a:p>
        <a:p>
          <a:pPr marL="0" lvl="0" indent="0" algn="ctr" defTabSz="577850">
            <a:lnSpc>
              <a:spcPct val="90000"/>
            </a:lnSpc>
            <a:spcBef>
              <a:spcPct val="0"/>
            </a:spcBef>
            <a:spcAft>
              <a:spcPct val="35000"/>
            </a:spcAft>
            <a:buNone/>
          </a:pPr>
          <a:r>
            <a:rPr lang="en-US" sz="1300" kern="1200"/>
            <a:t>Will host team have supplies for check in supplies like rulers, pencils, clear tape etc</a:t>
          </a:r>
        </a:p>
      </dsp:txBody>
      <dsp:txXfrm>
        <a:off x="7663003" y="2073106"/>
        <a:ext cx="3257909" cy="1913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0BCC6-EAD9-439C-A1B4-0EA81D1D8C8A}">
      <dsp:nvSpPr>
        <dsp:cNvPr id="0" name=""/>
        <dsp:cNvSpPr/>
      </dsp:nvSpPr>
      <dsp:spPr>
        <a:xfrm>
          <a:off x="0" y="1584068"/>
          <a:ext cx="1597721" cy="10145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69436-B581-4793-99A5-55520E127F63}">
      <dsp:nvSpPr>
        <dsp:cNvPr id="0" name=""/>
        <dsp:cNvSpPr/>
      </dsp:nvSpPr>
      <dsp:spPr>
        <a:xfrm>
          <a:off x="177524" y="1752716"/>
          <a:ext cx="1597721" cy="101455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Depends on your meets and the team you are working with where colors may / not be used.</a:t>
          </a:r>
        </a:p>
      </dsp:txBody>
      <dsp:txXfrm>
        <a:off x="207239" y="1782431"/>
        <a:ext cx="1538291" cy="955123"/>
      </dsp:txXfrm>
    </dsp:sp>
    <dsp:sp modelId="{BEBD22CD-2301-49DB-A5B8-380245556660}">
      <dsp:nvSpPr>
        <dsp:cNvPr id="0" name=""/>
        <dsp:cNvSpPr/>
      </dsp:nvSpPr>
      <dsp:spPr>
        <a:xfrm>
          <a:off x="1952770" y="1584068"/>
          <a:ext cx="1597721" cy="10145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D2F55-8C5C-4A67-95EF-6EC5FA0BF43B}">
      <dsp:nvSpPr>
        <dsp:cNvPr id="0" name=""/>
        <dsp:cNvSpPr/>
      </dsp:nvSpPr>
      <dsp:spPr>
        <a:xfrm>
          <a:off x="2130295" y="1752716"/>
          <a:ext cx="1597721" cy="101455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you are lead, you can make the decision</a:t>
          </a:r>
        </a:p>
      </dsp:txBody>
      <dsp:txXfrm>
        <a:off x="2160010" y="1782431"/>
        <a:ext cx="1538291" cy="955123"/>
      </dsp:txXfrm>
    </dsp:sp>
    <dsp:sp modelId="{85AD2E00-41A8-438F-B065-BC3E57709E6A}">
      <dsp:nvSpPr>
        <dsp:cNvPr id="0" name=""/>
        <dsp:cNvSpPr/>
      </dsp:nvSpPr>
      <dsp:spPr>
        <a:xfrm>
          <a:off x="3905541" y="1584068"/>
          <a:ext cx="1597721" cy="10145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F1F1C-966E-4326-A646-D51E8E694F2C}">
      <dsp:nvSpPr>
        <dsp:cNvPr id="0" name=""/>
        <dsp:cNvSpPr/>
      </dsp:nvSpPr>
      <dsp:spPr>
        <a:xfrm>
          <a:off x="4083066" y="1752716"/>
          <a:ext cx="1597721" cy="101455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May need to highlight the swimmers that have too many events entered, registration issues, APT</a:t>
          </a:r>
        </a:p>
      </dsp:txBody>
      <dsp:txXfrm>
        <a:off x="4112781" y="1782431"/>
        <a:ext cx="1538291" cy="955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75BF-2BEC-4B35-8868-06F10E9B9E78}">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7C794-FED3-4E96-BA55-48AFD4D30BB7}">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Keep writing utensils in your hand or athlete.  Avoid leaving them unattended on the table</a:t>
          </a:r>
        </a:p>
      </dsp:txBody>
      <dsp:txXfrm>
        <a:off x="608661" y="692298"/>
        <a:ext cx="4508047" cy="2799040"/>
      </dsp:txXfrm>
    </dsp:sp>
    <dsp:sp modelId="{A57FDE5D-CE89-4D5B-8190-F9717B731C6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CD5EE-B968-4E00-B6F7-999C5ECD1B91}">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Ensure accuracy.  Clear circles and X help when “closing “ events</a:t>
          </a:r>
        </a:p>
      </dsp:txBody>
      <dsp:txXfrm>
        <a:off x="6331365" y="692298"/>
        <a:ext cx="4508047" cy="2799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833D1-390A-43CC-960F-1A59D4AA1871}">
      <dsp:nvSpPr>
        <dsp:cNvPr id="0" name=""/>
        <dsp:cNvSpPr/>
      </dsp:nvSpPr>
      <dsp:spPr>
        <a:xfrm>
          <a:off x="0" y="201682"/>
          <a:ext cx="4780416" cy="1998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This can be done in an office or out on deck.  This would depend on the number of Admins on your team</a:t>
          </a:r>
        </a:p>
      </dsp:txBody>
      <dsp:txXfrm>
        <a:off x="97552" y="299234"/>
        <a:ext cx="4585312" cy="1803256"/>
      </dsp:txXfrm>
    </dsp:sp>
    <dsp:sp modelId="{F2C70D3D-B334-42D8-BAB1-65FA6163BD1F}">
      <dsp:nvSpPr>
        <dsp:cNvPr id="0" name=""/>
        <dsp:cNvSpPr/>
      </dsp:nvSpPr>
      <dsp:spPr>
        <a:xfrm>
          <a:off x="0" y="2280683"/>
          <a:ext cx="4780416" cy="19983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Once the times are verified, papers go to the computer operator who will update and print out results.</a:t>
          </a:r>
        </a:p>
      </dsp:txBody>
      <dsp:txXfrm>
        <a:off x="97552" y="2378235"/>
        <a:ext cx="4585312" cy="180325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BF5EE-A3FD-C5B6-01CF-10611BEF9E5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33A1CF-5DAA-15D8-F35F-B3D2C079438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36385AB-40C9-4400-9659-ED49629875EA}" type="datetimeFigureOut">
              <a:rPr lang="en-US" smtClean="0"/>
              <a:t>9/24/2025</a:t>
            </a:fld>
            <a:endParaRPr lang="en-US"/>
          </a:p>
        </p:txBody>
      </p:sp>
      <p:sp>
        <p:nvSpPr>
          <p:cNvPr id="4" name="Footer Placeholder 3">
            <a:extLst>
              <a:ext uri="{FF2B5EF4-FFF2-40B4-BE49-F238E27FC236}">
                <a16:creationId xmlns:a16="http://schemas.microsoft.com/office/drawing/2014/main" id="{FEB856A7-05B4-BDBE-5F60-6B31B00EA7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5C064B-F13C-E13F-64FD-E595F1EF6E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6E2080-90D9-4764-AE3C-E357779A24A9}" type="slidenum">
              <a:rPr lang="en-US" smtClean="0"/>
              <a:t>‹#›</a:t>
            </a:fld>
            <a:endParaRPr lang="en-US"/>
          </a:p>
        </p:txBody>
      </p:sp>
    </p:spTree>
    <p:extLst>
      <p:ext uri="{BB962C8B-B14F-4D97-AF65-F5344CB8AC3E}">
        <p14:creationId xmlns:p14="http://schemas.microsoft.com/office/powerpoint/2010/main" val="37287277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1:47.824"/>
    </inkml:context>
    <inkml:brush xml:id="br0">
      <inkml:brushProperty name="width" value="0.035" units="cm"/>
      <inkml:brushProperty name="height" value="0.035" units="cm"/>
    </inkml:brush>
  </inkml:definitions>
  <inkml:trace contextRef="#ctx0" brushRef="#br0">0 0 24106,'1368'97'0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18.120"/>
    </inkml:context>
    <inkml:brush xml:id="br0">
      <inkml:brushProperty name="width" value="0.35" units="cm"/>
      <inkml:brushProperty name="height" value="0.35" units="cm"/>
    </inkml:brush>
  </inkml:definitions>
  <inkml:trace contextRef="#ctx0" brushRef="#br0">0 1 24575,'33'0'0,"20"-1"0,1 3 0,76 12 0,-66-6 0,-1-3 0,127-6 0,-67-2 0,610 3 0,-727 0-170,1 0-1,-1 0 0,1 1 1,0 0-1,-1 0 0,1 0 1,10 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9T16:57:06.7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0,'671'0,"-624"3,-1 2,67 14,-68-10,1-1,76 2,1-13,168 5,-221 10,-51-7,1-2,26 2,75 9,-82-8,60 1,395-8,-465 4,1 1,-1 1,0 1,-1 2,42 16,-2-1,-66-23,-1 0,0 0,1 1,-1-1,0 0,1 1,-1-1,0 1,1-1,-1 1,0 0,0-1,0 1,0 0,0 0,0 0,0 0,0 0,0 0,0 0,0 0,-1 1,1-1,0 0,-1 0,1 0,-1 1,1-1,-1 0,0 1,0-1,1 1,-1-1,0 0,0 1,0-1,0 0,-1 1,1 1,-2 1,0 0,0 0,-1 0,1 0,-1 0,0-1,0 1,0-1,0 0,-8 6,-5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9T16:57:14.15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84,'44'-2,"54"-9,-55 4,58 0,-85 7,27 0,63 8,-90-6,0 2,0 0,-1 1,1 0,-1 1,0 1,17 10,-16-8,0-2,0 0,1-1,-1-1,1 0,0-2,1 0,-1 0,18-1,1 3,64 19,-25-5,73 27,-60-17,-69-23,-2 0,0-1,1-1,-1-1,29 3,-41-6,-1 0,1 0,0-1,0 1,-1-1,1 0,-1-1,1 1,-1-1,1 0,-1 0,0 0,0-1,0 1,0-1,0 0,-1 0,1 0,-1-1,0 1,0-1,3-4,0-1,0 0,0 0,-1-1,-1 1,1-1,-1 0,4-21,-7 27,-1 0,0 0,0 0,0 1,0-1,-1 0,0 0,0 1,0-1,0 0,0 1,-1-1,1 1,-1 0,0-1,0 1,0 0,-1 0,1 0,-1 0,0 1,1-1,-1 1,0-1,-6-2,-3-1,-1 1,1 0,-1 1,0 0,0 1,0 0,-1 2,1-1,-17 1,-35-6,-21-3,-21-5,63 8,-1 2,0 2,0 2,-76 8,-9 18,104-20,0 2,0 0,1 1,0 2,1 1,0 0,-33 23,-19 5,61-33,1 0,0 2,1-1,0 2,0-1,0 2,1 0,-19 20,21-16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9T16:57:19.55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1,'1'1,"-1"0,0 0,1 0,0 1,-1-1,1 0,-1 0,1 0,0 0,0 0,0-1,0 1,0 0,0 0,0 0,0-1,0 1,0-1,0 1,0-1,0 1,0-1,0 1,1-1,-1 0,0 0,2 0,40 5,-38-4,434 2,-225-6,-107 2,120 3,-144 10,-55-7,45 3,38 5,-76-7,52 1,379-8,-461 1,0 0,-1 0,1 1,-1-1,1 1,-1 0,1 0,-1 1,6 2,-8-3,0 0,0 1,0-1,0 1,-1 0,1-1,0 1,-1 0,1 0,-1 0,0 0,0 0,0 1,0-1,0 0,0 0,0 1,-1-1,1 3,2 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9T16:57:25.80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1,'44'2,"53"9,-52-5,50 1,1181-8,-1271 1,1 0,-1 0,1 1,-1 0,1 0,-1 0,1 0,-1 1,0 0,9 5,-11-5,0 0,0 0,0 1,-1-1,1 1,-1 0,0 0,0 0,0 0,0 0,-1 0,1 0,-1 0,0 1,0-1,0 1,1 6,1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9T16:57:31.46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1 107,'19'1,"0"-1,0-1,-1-1,1-1,0 0,-1-1,0-1,21-8,-2-2,0 1,1 3,1 1,0 1,1 3,-1 1,76 0,-24 5,-35-1,0 2,109 16,-70-7,-77-10,1 1,-1 1,0 1,1 1,22 7,-11-2,1-1,0-2,0-1,1-2,0-1,-1-1,38-4,78 4,-64 12,-58-8,-1-2,32 2,-34-5,8 0,1 1,-1 1,49 10,-45-6,1-2,-1-1,1-2,51-4,-36 1,54 4,-102-2,-1 0,1 0,0 1,0-1,0 0,0 1,-1-1,1 1,0 0,-1-1,1 1,0 0,-1 0,1 0,-1 0,1 0,1 3,3 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2:38:04.329"/>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318 7,'-10'0,"-1"1,1 1,0 0,-1 1,1 0,0 0,0 1,1 0,-1 1,1 0,0 1,0 0,1 0,-10 9,-5 2,-20 9,32-20,0 0,0 1,1 0,0 1,-15 14,23-20,0 1,0 0,0 0,0 0,1 0,-1 0,1 0,0 0,0 1,0-1,0 0,0 1,1-1,-1 1,1-1,0 0,0 1,1-1,-1 1,1-1,-1 1,1-1,0 0,0 1,3 3,-3-4,1 0,0-1,0 1,0-1,0 0,0 1,0-1,1 0,-1 0,1 0,0-1,-1 1,1-1,0 1,0-1,0 0,0 0,0 0,0-1,0 1,1-1,4 1,11 0,1-1,30-2,-24 0,-9 2,0-1,0 0,0-1,-1-1,1-1,-1 0,0-1,0-1,0 0,-1-1,0-1,-1-1,1 0,-1 0,17-17,4-1,-24 19,0 0,0 0,0-2,-1 1,11-15,-19 22,-1 0,0 1,0-1,0 0,0 0,0 0,0 0,-1 0,1 0,-1 0,1-1,-1 1,0 0,0 0,0 0,0 0,0 0,0-1,0 1,-1 0,1 0,-1 0,0 0,0 0,1 0,-1 0,-1 0,1 0,0 1,0-1,-1 0,1 1,-1-1,1 1,-1-1,1 1,-1 0,0-1,-4-1,0 0,0 0,-1 0,0 0,0 0,0 1,0 0,0 1,0 0,0 0,-12 0,-72 6,87-5,0 1,0 0,1 0,-1 0,1 0,-1 1,1-1,-1 1,1 0,0 0,0 0,0 1,0-1,0 1,0-1,1 1,-1 0,1 0,0 0,0 0,0 1,-2 3,-3 13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2:38:11.0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753 1,'-597'0,"590"1,0-1,0 2,0-1,0 1,0 0,0 0,1 1,-1 0,1 0,0 1,0 0,0 0,0 0,1 1,-1-1,1 1,0 1,1-1,-1 1,1 0,0 0,1 0,0 0,0 0,0 1,0 0,1-1,0 1,1 0,-1 0,0 13,2-15,-1-1,1 1,0 0,0 0,0 0,1 0,0-1,0 1,0 0,0-1,1 1,-1-1,1 1,0-1,1 0,-1 1,1-1,0-1,0 1,0 0,0-1,1 1,0-1,6 4,5 2,2-1,-1 0,1-1,0-1,24 5,37 15,-65-21,1 0,0-1,0-1,0 0,0-1,20 1,92-6,-48 0,-68 3,0 0,-1-1,1 0,-1 0,1-1,-1-1,0 0,0 0,0 0,15-9,-19 8,-1 1,0 0,1-1,-1 0,0 0,-1 0,1 0,-1-1,0 1,0-1,0 0,-1 0,0 0,0 0,0-1,0 1,-1 0,0-1,0 1,0-8,-1 9,0 1,0-1,0 0,-1 0,1 0,-1 0,0 1,0-1,-1 0,1 1,-1-1,0 1,0-1,0 1,0 0,0 0,-1 0,1 0,-1 0,0 1,0-1,-6-3,-5-3,-1 1,0 1,0 0,-17-5,8 3,13 5,0 0,-1 1,1 0,-1 1,0 1,0-1,0 2,1 0,-1 0,0 1,0 1,0 0,1 0,-1 1,1 1,0 0,0 0,0 1,0 1,1-1,0 2,0 0,0 0,1 0,-14 16,10-8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2:38:13.5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573 418,'-7'3,"0"-1,0 1,0 0,0 0,1 1,0 0,-9 6,12-7,-3 1,0 2,1-1,0 0,0 1,1 0,0 0,0 1,0-1,1 1,0 0,0 0,0 0,1 0,0 0,1 0,-2 8,0 6,2 1,-1-1,2 1,4 28,-4-45,1 0,0-1,0 1,0 0,1 0,0-1,0 1,0-1,0 1,1-1,-1 0,1 0,0 0,1 0,-1-1,1 1,-1-1,1 0,0 0,0 0,0 0,1-1,-1 0,1 0,-1 0,1 0,0-1,-1 0,9 2,10 0,1-1,0-2,-1 0,44-6,-55 5,0-2,0 1,0-2,-1 1,1-2,-1 1,20-13,0-3,36-31,19-11,-80 57,1 0,-1-1,0 0,0 0,-1 0,0 0,0-1,0 0,-1 0,0 0,0-1,5-13,-4 6,-1 0,0 0,-1-1,-1 1,1-29,-3 31,-2 0,0 0,0 0,-1 0,-1 1,0-1,-1 1,0 0,-1 0,0 1,-13-18,0 3,-1 1,-1 1,-39-35,44 46,1 1,-2 0,0 1,0 1,-1 0,0 2,0 0,-1 1,0 0,0 2,-1 0,0 2,0 0,0 1,0 1,-31 2,-39-2,-79 4,158-1,0 1,0 0,1 0,-1 1,1 1,0 0,-12 7,-27 13,40-22,1 0,0 1,0 0,0 0,0 1,0 0,1 0,0 0,0 1,0 1,1-1,0 1,0 0,1 0,0 1,0-1,1 1,-1 0,2 1,-1-1,-2 12,-1 10,1-9,1 0,1 0,2 0,-2 25,4-40,1-1,-1 0,1 1,0-1,0 0,0 0,1 1,0-1,0 0,0-1,0 1,1 0,0-1,0 1,0-1,1 0,-1 0,1 0,0 0,0-1,8 6,6 1,0-1,1 0,0-1,1-1,-1-1,1-1,1-1,30 3,20-2,81-6,-63 0,-69 0,1 0,-1-1,33-8,-45 8,0 0,0-1,0 0,-1 0,1 0,-1-1,0 0,0-1,0 1,-1-1,11-11,-15 15,-1 0,0-1,0 1,0 0,0-1,0 1,0 0,0-1,-1 1,1-1,0 1,-1-1,1 0,-1 1,0-1,1 0,-1 1,0-1,0 0,0 1,0-1,-1-2,0 2,0 1,0 0,0-1,0 1,0 0,0 0,0 0,0 0,-1 0,1 0,0 0,-1 0,1 1,-1-1,1 0,-1 1,1-1,-4 1,-3-2,0 1,0 0,0 1,0-1,0 2,-1-1,1 1,-8 2,5 0,0 0,0 1,0 0,1 1,-1 0,1 1,-18 13,24-16,0 1,0 0,0 1,1-1,-1 1,1-1,1 1,-1 0,0 0,1 1,0-1,0 0,1 1,0-1,0 1,0-1,0 12,1 8,0-3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2:38:16.12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0 158,'101'2,"111"-4,-198 0,-1 0,0 0,1-1,-1-1,0 0,-1-1,1 0,-1-1,0 0,0-1,-1-1,19-15,-28 21,0 1,-1-1,1 1,-1-1,1 0,-1 1,0-1,1 0,-1 0,0 0,0 0,0 0,-1 0,1 0,0 0,-1-1,1-2,-1 3,-1 1,1-1,0 1,-1 0,1-1,-1 1,0 0,1 0,-1-1,0 1,0 0,0 0,0 0,0 0,0 0,0 0,0 0,0 0,0 1,-2-2,-4-1,0 0,0 0,0 1,-1 0,1 0,-1 1,1-1,-13 1,-272 5,288-5,1 1,-1 0,0 0,0 0,0 1,0-1,1 1,-1 0,0 0,0 0,1 1,-1-1,1 1,-1 0,1 0,0 0,0 0,0 1,0-1,0 1,1 0,-1 0,1 0,-1 0,1 0,0 1,0-1,1 0,-1 1,1 0,-1-1,1 1,0 0,1-1,-1 1,1 0,0 0,-1 0,2 0,-1 0,0-1,1 1,0 0,2 6,-2-5,0-1,1 1,0-1,0 0,0 1,1-1,-1 0,1 0,0-1,0 1,1 0,-1-1,1 0,-1 0,1 0,7 4,3 0,0-1,0-1,28 8,-29-10,1 1,-1 0,0 1,-1 1,18 9,-25-11,0-1,0 0,1 0,-1-1,1 1,-1-1,1 0,0-1,0 1,12 0,-16-2,0 0,0 0,0 0,0-1,0 1,1-1,-1 1,0-1,0 0,0 0,-1 0,1 0,0 0,0 0,0 0,-1-1,1 1,-1-1,1 1,-1-1,1 0,-1 1,0-1,0 0,0 0,0 0,0 0,0 0,-1 0,1 0,-1 0,1 0,-1-3,7-70,-7 71,0 0,0 0,0 0,0 0,-1 0,0 0,0 0,0 0,0 1,-1-1,1 0,-1 0,0 1,0-1,-5-5,6 8,0 0,0 1,0-1,0 0,0 1,-1-1,1 1,0 0,0-1,0 1,-1 0,1-1,0 1,-1 0,1 0,0 0,0 0,-1 0,1 1,0-1,0 0,-1 1,1-1,0 0,0 1,0 0,0-1,0 1,-1 0,1-1,0 1,1 0,-1 0,0 0,0 0,0 0,0 0,1 0,-1 0,0 2,-27 50,26-47,-6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1:55.795"/>
    </inkml:context>
    <inkml:brush xml:id="br0">
      <inkml:brushProperty name="width" value="0.35" units="cm"/>
      <inkml:brushProperty name="height" value="0.35" units="cm"/>
    </inkml:brush>
  </inkml:definitions>
  <inkml:trace contextRef="#ctx0" brushRef="#br0">1 28 24575,'27'-1'0,"1"-2"0,27-6 0,-27 4 0,54-3 0,2 7 0,150 4 0,-168 9 0,-49-8 0,1-1 0,27 3 0,-17-4 0,0 2 0,-1 1 0,32 10 0,44 8 0,-75-19 0,0 2 0,0 1 0,0 1 0,48 22 0,23 17 0,-88-42 0,1 0 0,0-1 0,0-1 0,0 0 0,0 0 0,0-1 0,14 0 0,26 6 0,89 20 0,-140-28 2,1 0-1,-1 0 0,0 0 1,0 0-1,0 0 1,0 0-1,0 0 0,0-1 1,0 1-1,0 0 1,0-1-1,0 1 0,0-1 1,0 1-1,0-1 1,0 1-1,0-1 0,-1 0 1,1 1-1,0-1 1,0 0-1,-1 0 0,1 0 1,0 0-1,-1 1 1,1-1-1,-1 0 0,1 0 1,-1 0-1,1 0 1,-1 0-1,0 0 0,1 0 1,-1 0-1,0 0 1,0-1-1,0 1 0,0 0 1,0 0-1,0 0 1,-1-2-1,-2-61-366,1 44-694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39:42.088"/>
    </inkml:context>
    <inkml:brush xml:id="br0">
      <inkml:brushProperty name="width" value="0.035" units="cm"/>
      <inkml:brushProperty name="height" value="0.035" units="cm"/>
      <inkml:brushProperty name="color" value="#E71224"/>
    </inkml:brush>
  </inkml:definitions>
  <inkml:trace contextRef="#ctx0" brushRef="#br0">189 0 24575,'-1'32'0,"-2"0"0,-8 35 0,6-34 0,0 9 0,2 79 0,4-94 0,-1 0 0,-1-1 0,-1 1 0,-1-1 0,-1 0 0,-2 0 0,-12 36 0,11-41 0,0 1 0,-5 38 0,2-11 0,-16 110 0,14-104 0,2 2 0,3 0 0,-1 82 0,8-100 0,-2-1 0,-11 70 0,5-43 0,2 0 0,7 131 0,2-72 0,-2-94 0,11 59 0,-6-58 0,2 56 0,-8-57 0,1 1 0,1 0 0,10 47 0,42 185 0,-49-235 0,-1-1 0,0 51 0,-3-49 0,0-1 0,10 48 0,-6-47 0,3 47 0,-6-47 0,10 48 0,-5-31 0,-2 0 0,-2 1 0,-1 0 0,-6 47 0,1 13 0,3 1375 0,-2-1452 0,-10 59 0,6-58 0,-2 57 0,8-30 0,0-6 0,-1 0 0,-13 77 0,-25 135 0,27-187 0,7-51 0,1 1 0,0 28 0,4-25 0,-1 1 0,-1-1 0,-10 49 0,4-34 0,3 0 0,1 0 0,3 0 0,5 55 0,-1 7 0,-3 209 0,1-137 0,7 672-1130,5 382-3393,6 116 2636,2-143-1137,-3-300 2789,-4-268 2843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1:03.963"/>
    </inkml:context>
    <inkml:brush xml:id="br0">
      <inkml:brushProperty name="width" value="0.035" units="cm"/>
      <inkml:brushProperty name="height" value="0.035" units="cm"/>
    </inkml:brush>
  </inkml:definitions>
  <inkml:trace contextRef="#ctx0" brushRef="#br0">82 20 24575,'47'0'0,"-11"1"0,0-1 0,-1-2 0,68-12 0,-97 12 0,-1 1 0,0 0 0,1 1 0,-1-1 0,0 1 0,1 0 0,-1 1 0,0-1 0,10 3 0,-14-3 0,1 1 0,-1-1 0,0 1 0,1 0 0,-1-1 0,0 1 0,0 0 0,0 0 0,0 0 0,1 0 0,-1 0 0,0 0 0,-1 0 0,1 0 0,0 0 0,0 1 0,0-1 0,-1 0 0,1 0 0,-1 1 0,1-1 0,-1 1 0,1-1 0,-1 0 0,0 1 0,0-1 0,1 1 0,-1-1 0,0 1 0,0-1 0,-1 0 0,1 1 0,0-1 0,0 1 0,-1-1 0,1 1 0,-1-1 0,1 0 0,-1 1 0,1-1 0,-2 1 0,-3 6 0,0 0 0,-1-1 0,0 0 0,0 0 0,0-1 0,-1 0 0,0 0 0,0 0 0,-1-1 0,1 0 0,-1 0 0,-10 3 0,-27 21 0,-47 48 0,57-45 0,-1-3 0,-49 32 0,83-60 0,-1 1 0,0-1 0,1 1 0,-1 0 0,1 0 0,0 0 0,0 0 0,0 0 0,0 1 0,0-1 0,-3 5 0,5-7 0,0 1 0,0-1 0,0 1 0,0-1 0,0 0 0,0 1 0,0-1 0,0 1 0,0-1 0,0 1 0,0-1 0,0 0 0,0 1 0,0-1 0,0 1 0,0-1 0,0 1 0,1-1 0,-1 0 0,0 1 0,0-1 0,0 0 0,1 1 0,-1-1 0,0 1 0,1-1 0,-1 0 0,1 1 0,23 7 0,-7-8 0,0 0 0,0 0 0,0-2 0,0 0 0,24-6 0,-18 3 0,0 1 0,32-1 0,-18 5 0,-5 0 0,0-1 0,-1-1 0,45-9 0,-50 6 0,0 1 0,36-2 0,-51 6 0,1-1 0,-1 2 0,1 0 0,0 0 0,-1 1 0,1 1 0,18 6 0,-27-7 0,0 0 0,0 1 0,0-1 0,0 1 0,0 0 0,-1 0 0,1 0 0,-1 1 0,0-1 0,0 0 0,0 1 0,0-1 0,-1 1 0,1 0 0,-1-1 0,0 1 0,0 0 0,0 0 0,-1 0 0,1 0 0,-1 7 0,0-4 0,1 0 0,-1-1 0,-1 1 0,1 0 0,-1-1 0,0 1 0,-1-1 0,0 1 0,0-1 0,0 1 0,0-1 0,-6 8 0,-9 10 0,0-1 0,-37 42 0,46-58 0,0 1 0,-1-2 0,1 1 0,-1-1 0,-1 0 0,1-1 0,-1 0 0,-17 5 0,-40 19 0,52-22 0,-1 0 0,0-1 0,0 0 0,-25 5 0,6-5 0,-4 1 0,0-2 0,-46 0 0,-14-6-1365,78 1-5461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1:12.678"/>
    </inkml:context>
    <inkml:brush xml:id="br0">
      <inkml:brushProperty name="width" value="0.035" units="cm"/>
      <inkml:brushProperty name="height" value="0.035" units="cm"/>
    </inkml:brush>
  </inkml:definitions>
  <inkml:trace contextRef="#ctx0" brushRef="#br0">400 76 24575,'-11'2'0,"-1"0"0,1 0 0,0 1 0,0 0 0,0 1 0,0 0 0,0 1 0,1 0 0,0 1 0,0 0 0,1 0 0,-1 1 0,-11 12 0,-117 95 0,129-107 0,0 2 0,1-1 0,0 1 0,1 0 0,0 1 0,1 0 0,-1 0 0,2 0 0,0 1 0,0 0 0,1 0 0,0 0 0,1 1 0,0-1 0,-2 16 0,1 19 0,1-1 0,5 79 0,1-35 0,-3-63 0,1 0 0,2 1 0,0-1 0,2 0 0,1-1 0,17 49 0,-19-67 0,0 1 0,1-1 0,0 0 0,0 0 0,11 11 0,19 26 0,-9-3 0,2-1 0,1-2 0,64 64 0,-76-85 0,0-1 0,1-1 0,0 0 0,36 21 0,-41-30 0,1 1 0,-1-2 0,1 0 0,0 0 0,0-1 0,0-1 0,0 0 0,28 1 0,-2-1 0,77 18 0,-80-12 0,1-3 0,52 4 0,-75-10 0,35 1 0,57-5 0,-90 2 0,-1-1 0,1-1 0,-1 0 0,0 0 0,0-2 0,-1 0 0,22-12 0,-4 0 0,-20 12 0,-1 0 0,-1-1 0,1 0 0,-1-1 0,-1 0 0,1-1 0,16-18 0,109-138 0,-123 147 0,-2 5 0,0-1 0,-2 0 0,0-1 0,9-18 0,19-31 0,-27 51 0,-2-1 0,0 0 0,9-21 0,-11 16 0,-1-1 0,4-31 0,1-3 0,-4 17 0,-2-2 0,-1 1 0,-2 0 0,-7-71 0,4 99 0,0 0 0,0 0 0,-1 1 0,0 0 0,-1-1 0,0 1 0,-1 1 0,-6-11 0,-49-64 0,52 73 0,0 2 0,0 0 0,0 1 0,0 0 0,-19-12 0,-14-11 0,31 22 0,0 1 0,0 1 0,-1 0 0,-20-9 0,-8-4 0,-109-50 0,-6-4 0,137 65 0,0 0 0,-1 1 0,0 1 0,0 0 0,0 1 0,-1 1 0,-34-2 0,-138 5 0,91 4 0,13-5 0,-97 4 0,120 12-1365,48-9-5461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2:36.715"/>
    </inkml:context>
    <inkml:brush xml:id="br0">
      <inkml:brushProperty name="width" value="0.035" units="cm"/>
      <inkml:brushProperty name="height" value="0.035" units="cm"/>
    </inkml:brush>
  </inkml:definitions>
  <inkml:trace contextRef="#ctx0" brushRef="#br0">370 27 24575,'-30'-1'0,"0"-1"0,-39-10 0,37 7 0,20 3 0,-1 0 0,1 1 0,-1 0 0,1 1 0,-1 0 0,1 1 0,0 1 0,-19 4 0,27-5 0,-1 0 0,1 1 0,0 0 0,0 0 0,0 0 0,0 1 0,1-1 0,-1 1 0,1 0 0,-1 0 0,1 0 0,0 0 0,0 1 0,0-1 0,1 1 0,-1-1 0,1 1 0,0 0 0,0 0 0,0 0 0,1 1 0,-1-1 0,1 0 0,0 1 0,0-1 0,0 8 0,0-3 0,0-1 0,0 0 0,0 0 0,2 1 0,-1-1 0,1 0 0,0 1 0,0-1 0,1 0 0,0 0 0,1 0 0,-1 0 0,2-1 0,-1 1 0,1-1 0,0 0 0,1 0 0,-1 0 0,9 9 0,-7-8 0,-1-1 0,-1 1 0,1 1 0,-1-1 0,-1 0 0,0 1 0,0 0 0,-1 0 0,0 0 0,0 0 0,-1 0 0,0 0 0,0 1 0,-1-1 0,-1 0 0,0 0 0,0 1 0,0-1 0,-6 16 0,5-22 0,0-1 0,0 1 0,0-1 0,0 0 0,0 0 0,0 0 0,-1 0 0,1 0 0,-1 0 0,-4 2 0,6-4 0,1 1 0,-1-1 0,1 1 0,-1-1 0,1 0 0,-1 1 0,1-1 0,-1 0 0,1 1 0,-1-1 0,0 0 0,1 0 0,-1 1 0,1-1 0,-1 0 0,0 0 0,1 0 0,-1 0 0,1 0 0,-1 0 0,0 0 0,1 0 0,-1 0 0,1 0 0,-1 0 0,0-1 0,1 1 0,-1 0 0,1 0 0,-1-1 0,1 1 0,-1 0 0,1-1 0,-1 1 0,1 0 0,-1-1 0,1 1 0,-1-1 0,1 1 0,-1-1 0,1 1 0,0-1 0,-1 1 0,1-1 0,0 1 0,0-1 0,-1 1 0,1-1 0,0 0 0,0 1 0,0-1 0,0 1 0,0-1 0,-1-1 0,2 1-59,-1 1 0,0-1-1,0 0 1,0 0-1,0 1 1,0-1 0,1 0-1,-1 0 1,0 1 0,1-1-1,-1 0 1,0 1 0,1-1-1,-1 0 1,1 1-1,-1-1 1,1 0 0,-1 1-1,1-1 1,0 1 0,-1-1-1,2 0 1,5-1-6767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2:38.179"/>
    </inkml:context>
    <inkml:brush xml:id="br0">
      <inkml:brushProperty name="width" value="0.035" units="cm"/>
      <inkml:brushProperty name="height" value="0.035" units="cm"/>
    </inkml:brush>
  </inkml:definitions>
  <inkml:trace contextRef="#ctx0" brushRef="#br0">256 1 24575,'-3'2'0,"-1"0"0,1 0 0,1 0 0,-1 1 0,0-1 0,0 1 0,1-1 0,0 1 0,-1 0 0,1 0 0,0 0 0,-2 6 0,-6 6 0,0 0 0,0 1 0,1 0 0,1 0 0,1 0 0,-6 20 0,-1 2 0,11-32 0,-95 215 0,93-207 16,0 0 0,1 1-1,0-1 1,-2 25 0,-3 11-1460,4-33-5382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2:39.279"/>
    </inkml:context>
    <inkml:brush xml:id="br0">
      <inkml:brushProperty name="width" value="0.035" units="cm"/>
      <inkml:brushProperty name="height" value="0.035" units="cm"/>
    </inkml:brush>
  </inkml:definitions>
  <inkml:trace contextRef="#ctx0" brushRef="#br0">440 1 24575,'-17'0'0,"0"0"0,1 1 0,-1 1 0,0 1 0,1 0 0,0 1 0,0 0 0,0 2 0,0 0 0,1 1 0,-16 9 0,22-12 0,0 0 0,0-1 0,0 0 0,0 0 0,0-1 0,-1 0 0,1-1 0,-1 0 0,-14 0 0,12-1 0,1 1 0,0 0 0,-1 1 0,1 0 0,-20 6 0,29-7 0,0 0 0,0 0 0,0 0 0,0 1 0,0-1 0,0 0 0,1 1 0,-1-1 0,0 1 0,1 0 0,-1-1 0,1 1 0,0 0 0,-1 0 0,1 0 0,0 0 0,0 0 0,0 0 0,1 0 0,-2 3 0,1 0 0,0 0 0,1 0 0,0 0 0,0 0 0,0 0 0,0-1 0,1 1 0,-1 0 0,3 6 0,-1-3 0,0 0 0,1 0 0,0-1 0,1 0 0,-1 1 0,1-1 0,1-1 0,-1 1 0,1 0 0,0-1 0,10 9 0,95 79 0,-105-91 12,-1 1 0,1 0 0,-1-1 0,0 1 0,0 1 0,0-1 0,0 1 0,-1-1 0,5 10 0,-7-12-57,0 0 0,-1-1 0,1 1 0,-1 0 0,1 0 0,-1 0 0,0 0 0,0 0 0,0 0 0,0 0 0,0 0 0,0 0 0,-1-1 0,1 1 0,-1 0 0,1 0 0,-1 0 0,0 0 0,1-1 0,-1 1 0,0 0 0,0-1 0,-1 1 0,1-1 0,0 1 0,0-1 0,-1 1 0,1-1 0,-1 0 0,1 0 0,-1 0 0,-2 2 0,-10 6-6781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2:45.363"/>
    </inkml:context>
    <inkml:brush xml:id="br0">
      <inkml:brushProperty name="width" value="0.035" units="cm"/>
      <inkml:brushProperty name="height" value="0.035" units="cm"/>
    </inkml:brush>
  </inkml:definitions>
  <inkml:trace contextRef="#ctx0" brushRef="#br0">155 1 24575,'-4'1'0,"-1"-1"0,1 1 0,-1 1 0,1-1 0,0 0 0,0 1 0,-1 0 0,1 0 0,0 1 0,1-1 0,-1 1 0,0-1 0,1 1 0,-1 0 0,1 1 0,0-1 0,-4 5 0,-6 10 0,0 0 0,-12 23 0,19-32 0,3-3 0,0 0 0,0-1 0,0 2 0,1-1 0,0 0 0,0 0 0,0 1 0,1-1 0,0 1 0,0 9 0,1-14 0,0 1 0,0-1 0,1 0 0,-1 0 0,1 1 0,-1-1 0,1 0 0,0 0 0,0 0 0,0 0 0,0 1 0,0-1 0,0-1 0,1 1 0,-1 0 0,1 0 0,-1 0 0,1-1 0,0 1 0,0-1 0,-1 1 0,1-1 0,0 0 0,0 0 0,0 0 0,1 0 0,-1 0 0,0 0 0,0-1 0,0 1 0,1-1 0,2 1 0,12 2 0,0-1 0,0 0 0,0-1 0,0-1 0,0-1 0,0 0 0,0-1 0,26-7 0,-37 6 0,0 0 0,-1 0 0,1-1 0,-1 0 0,1 0 0,-1 0 0,0-1 0,-1 0 0,1 1 0,-1-2 0,6-8 0,1-4 0,0-1 0,8-24 0,-7 16 0,-4 16 0,-9 26 0,-7 25 0,4-27 0,0 1 0,-2-1 0,1 0 0,-2-1 0,0 1 0,0-1 0,-15 17 0,-38 78 0,8-4 0,1-1 70,33-62-787,-36 57-1,45-84-6108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2:48.345"/>
    </inkml:context>
    <inkml:brush xml:id="br0">
      <inkml:brushProperty name="width" value="0.035" units="cm"/>
      <inkml:brushProperty name="height" value="0.035" units="cm"/>
    </inkml:brush>
  </inkml:definitions>
  <inkml:trace contextRef="#ctx0" brushRef="#br0">70 52 24575,'-4'0'0,"-2"-4"0,-4-2 0,-4 0 0,-1-3 0,3-4 0,3-1-8191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3:00.914"/>
    </inkml:context>
    <inkml:brush xml:id="br0">
      <inkml:brushProperty name="width" value="0.035" units="cm"/>
      <inkml:brushProperty name="height" value="0.035" units="cm"/>
    </inkml:brush>
  </inkml:definitions>
  <inkml:trace contextRef="#ctx0" brushRef="#br0">56 0 24575,'2'118'0,"-5"128"0,2-238-114,0-1 1,-1 0-1,0 0 0,-1 0 0,0 0 1,0 0-1,0-1 0,-1 1 0,0-1 1,0 0-1,-9 9 0,1 1-6712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3:02.162"/>
    </inkml:context>
    <inkml:brush xml:id="br0">
      <inkml:brushProperty name="width" value="0.035" units="cm"/>
      <inkml:brushProperty name="height" value="0.035" units="cm"/>
    </inkml:brush>
  </inkml:definitions>
  <inkml:trace contextRef="#ctx0" brushRef="#br0">179 0 24575,'24'20'0,"0"-1"0,2-2 0,0-1 0,1-1 0,29 13 0,-48-25 0,-1 2 0,1-1 0,-1 1 0,-1 0 0,1 0 0,-1 0 0,0 1 0,0 0 0,6 8 0,-9-10 0,-1 0 0,1 0 0,-1 0 0,0 1 0,0-1 0,0 1 0,0-1 0,-1 1 0,0 0 0,0-1 0,0 1 0,-1 0 0,1 0 0,-1 0 0,0 0 0,-2 8 0,0-3 0,-1 0 0,0 0 0,-1 0 0,0 0 0,0-1 0,-1 1 0,0-1 0,-1-1 0,-12 16 0,-5 2 0,-44 37 0,46-45 0,1 1 0,1 0 0,-29 38 0,34-36-151,-1-2-1,-1 0 0,0 0 0,-2-2 1,0 0-1,0-1 0,-2-1 1,-40 25-1,52-37-6674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1:59.715"/>
    </inkml:context>
    <inkml:brush xml:id="br0">
      <inkml:brushProperty name="width" value="0.35" units="cm"/>
      <inkml:brushProperty name="height" value="0.35" units="cm"/>
    </inkml:brush>
  </inkml:definitions>
  <inkml:trace contextRef="#ctx0" brushRef="#br0">0 27 24575,'11'-1'0,"-1"0"0,0 0 0,0-1 0,12-5 0,36-5 0,322 9 0,-195 5 0,-177-2 0,1 0 0,0 1 0,0 0 0,0 0 0,-1 1 0,1 0 0,0 0 0,-1 1 0,0 0 0,0 1 0,0 0 0,0 0 0,0 0 0,-1 1 0,0 1 0,0-1 0,0 1 0,-1 0 0,0 0 0,0 1 0,9 12 0,-7-6 0,0-1 0,0 1 0,-1 0 0,-1 1 0,7 22 0,-8-22 0,0 0 0,1-1 0,0 0 0,1 0 0,17 23 0,-3-8 0,-15-19 0,1 0 0,0 0 0,16 14 0,-21-22 0,0 1 0,-1-1 0,1 0 0,-1 1 0,1-1 0,-1 1 0,0-1 0,1 1 0,-1 0 0,0-1 0,0 1 0,0 0 0,1 3 0,-2-4 0,0-1 0,0 1 0,-1 0 0,1-1 0,0 1 0,0 0 0,0-1 0,0 1 0,-1-1 0,1 1 0,0-1 0,0 1 0,-1 0 0,1-1 0,0 1 0,-1-1 0,1 0 0,-1 1 0,1-1 0,-1 1 0,1-1 0,-1 1 0,1-1 0,-1 0 0,1 1 0,-1-1 0,1 0 0,-2 1 0,-7 1 0,0 1 0,0-1 0,-1-1 0,-17 1 0,-8 2 0,0 2 0,-1-1 0,1-2 0,0-2 0,-37-3 0,-71 3 0,134 1 0,0 0 0,0 0 0,1 0 0,-1 1 0,1 1 0,-12 5 0,12-4 0,0-2 0,0 1 0,0-1 0,-1 0 0,1-1 0,-18 3 0,-151-4 0,85-2 0,86 0 0,0 0 0,1 0 0,-1 0 0,0-1 0,1 1 0,-1-1 0,1 0 0,-1-1 0,1 0 0,0 0 0,0 0 0,1 0 0,-1-1 0,0 1 0,1-1 0,0 0 0,-6-8 0,3 3 0,1 1 0,-1-1 0,2-1 0,-1 1 0,1-1 0,1 0 0,0 0 0,-5-20 0,9 29 0,0-1 0,0 1 0,0-1 0,0 1 0,0-1 0,0 1 0,0 0 0,0-1 0,1 1 0,-1-1 0,1 1 0,-1-1 0,1 1 0,0 0 0,-1-1 0,1 1 0,0 0 0,0 0 0,0 0 0,0-1 0,0 1 0,0 0 0,0 0 0,0 1 0,1-1 0,-1 0 0,0 0 0,1 0 0,-1 1 0,0-1 0,1 1 0,-1-1 0,1 1 0,-1 0 0,1-1 0,-1 1 0,0 0 0,1 0 0,2 0 0,10-2 0,1 1 0,-1 1 0,18 1 0,-19 0 0,19-1 0,-1 2 0,1 1 0,-1 1 0,35 11 0,-66-15 1,0 0 0,1 0 0,-1 0 0,0 0 0,0 0 0,0 0 0,0 1 0,1-1 0,-1 0 0,0 0 0,0 0 0,0 0 0,0 1 0,0-1 0,0 0-1,0 0 1,0 0 0,0 1 0,1-1 0,-1 0 0,0 0 0,0 0 0,0 1 0,0-1 0,0 0 0,0 0 0,0 0 0,0 1 0,0-1 0,0 0 0,-1 0 0,1 0 0,0 1 0,0-1 0,0 0-1,0 0 1,0 0 0,0 1 0,0-1 0,0 0 0,-1 0 0,1 0 0,0 0 0,0 0 0,0 1 0,0-1 0,0 0 0,-1 0 0,1 0 0,0 0 0,0 0 0,0 0 0,-1 0 0,-12 12-447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2:45:39.07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392 0,'-4'0,"-7"0,0 5,-4 1,-2 4,-4 0,2 3,0 0,-2-3,4 1,-1-1,-1-2,3 1,-1 1,3 1,-1 0,2 2,-1-1,-2-2,1 0,-1 5,2 2,4 5,-2-3,2 0,3 1,2 2,2 2,1 0,2 1,0 1,0 0,1 1,4-5,1-2,4-4,5 0,0 1,-3 2,2-2,1-4,0 1,1-3,-3 2,2-2,2-3,3-2,3 2,1-1,-3 4,-1-1,0-2,2 3,1-1,2-3,0-1,1-3,0-1,0-2,0 0,0 0,0 0,0-1,0 1,0 0,-5-5,-5-5,-1-2,-4-3,1-3,-1-3,-3-2,2-2,-1-1,-2 0,-2-1,-2 1,-1-1,-6 1,-2 0,-5 4,1 2,0-1,-1 4,1 1,1-3,4-1,-3 2,0 0,2-1,-3 2,1 0,-4 3,1-1,-2 2,1-1,3-2,-2 1,1-1,2-3,-2 3,-3 3,0 0,-2 3,-3 2,2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5:45.478"/>
    </inkml:context>
    <inkml:brush xml:id="br0">
      <inkml:brushProperty name="width" value="0.035" units="cm"/>
      <inkml:brushProperty name="height" value="0.035" units="cm"/>
    </inkml:brush>
  </inkml:definitions>
  <inkml:trace contextRef="#ctx0" brushRef="#br0">519 140 24575,'0'-2'0,"-1"0"0,1 0 0,-1 0 0,0 0 0,1 0 0,-1 1 0,0-1 0,0 0 0,0 0 0,0 0 0,-1 1 0,1-1 0,0 1 0,-1-1 0,1 1 0,-1-1 0,1 1 0,-1 0 0,0 0 0,1 0 0,-1 0 0,0 0 0,0 0 0,-3-1 0,-56-17 0,39 13 0,6 2 0,0-1 0,0 2 0,0 0 0,-1 1 0,-25 0 0,35 2 0,1 1 0,0-1 0,0 1 0,-1 0 0,1 0 0,0 1 0,0 0 0,0 0 0,0 0 0,1 1 0,-1-1 0,1 2 0,-1-1 0,1 0 0,0 1 0,0 0 0,-6 7 0,-3 9 0,1 0 0,0 2 0,2 0 0,0 0 0,-13 43 0,-12 25 0,27-72 0,1 1 0,1 1 0,2 0 0,-1 0 0,2 0 0,1 0 0,0 1 0,2-1 0,0 26 0,2-38 0,-1 0 0,1-1 0,0 1 0,0-1 0,1 1 0,0-1 0,1 0 0,-1 0 0,2 0 0,-1 0 0,1 0 0,-1 0 0,2-1 0,-1 0 0,1 0 0,0 0 0,0-1 0,1 1 0,-1-1 0,1 0 0,1-1 0,-1 0 0,0 0 0,1 0 0,0-1 0,0 1 0,13 3 0,20 4 0,74 10 0,-95-19 0,0 0 0,0-2 0,1 0 0,-1-1 0,0-1 0,22-5 0,-30 2 0,-1 1 0,1-1 0,-1-1 0,0 0 0,0 0 0,-1-1 0,16-15 0,3-1 0,-12 11 0,0-1 0,-2-1 0,0 0 0,0-1 0,-1 0 0,11-19 0,-20 28 0,0 0 0,0 0 0,-1-1 0,0 0 0,0 1 0,-1-1 0,1 0 0,-1 0 0,-1 0 0,0-1 0,0 1 0,0 0 0,-1 0 0,0-1 0,0 1 0,-1 0 0,0-1 0,0 1 0,-4-13 0,-1 11 0,1 1 0,-1 0 0,-1 0 0,0 0 0,0 1 0,0 0 0,-1 0 0,0 1 0,0 0 0,-1 1 0,-16-9 0,-29-22 0,19 11 0,28 21 0,0 0 0,1-1 0,0 1 0,0-1 0,0-1 0,0 1 0,-5-7 0,2 1 0,-1 0 0,0 0 0,-1 1 0,0 1 0,-14-9 0,11 8 0,1 0 0,1 0 0,-22-24 0,-6-1 0,33 30 0,1 0 0,0 0 0,0 0 0,0-1 0,-6-7 0,11 11-72,0 1 1,0-1-1,0 0 0,0 1 0,-1-1 0,1 1 0,-1 0 0,1-1 1,-1 1-1,0 0 0,1 0 0,-1 0 0,0 0 0,0 0 0,0 0 1,0 1-1,1-1 0,-5 0 0,-5 1-6754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5:49.029"/>
    </inkml:context>
    <inkml:brush xml:id="br0">
      <inkml:brushProperty name="width" value="0.035" units="cm"/>
      <inkml:brushProperty name="height" value="0.035" units="cm"/>
    </inkml:brush>
  </inkml:definitions>
  <inkml:trace contextRef="#ctx0" brushRef="#br0">706 0 24575,'-494'0'0,"480"1"0,1-1 0,0 2 0,0 0 0,0 0 0,-24 9 0,32-10 0,0 1 0,0 0 0,0 0 0,0 1 0,1 0 0,-1-1 0,1 1 0,0 1 0,0-1 0,0 1 0,0 0 0,0 0 0,1 0 0,0 0 0,0 0 0,0 1 0,-2 5 0,-2 9 0,0 1 0,2 0 0,0 0 0,1 0 0,2 1 0,-2 34 0,4-44 0,1 0 0,-1 1 0,2-1 0,-1 1 0,2-1 0,-1 0 0,2 0 0,-1 0 0,2-1 0,-1 1 0,1-1 0,1 0 0,10 14 0,9 10 0,-20-27 0,-1 0 0,2 0 0,-1 0 0,1 0 0,0-1 0,0 0 0,1-1 0,-1 1 0,1-1 0,10 5 0,25 9 0,46 13 0,25 10 0,-75-26 0,0-2 0,1-2 0,0-1 0,1-3 0,0-1 0,0-1 0,0-3 0,62-2 0,-60 0 0,-17 0 0,46-4 0,-65 2 0,0 1 0,0-2 0,0 1 0,0-1 0,0 0 0,0 0 0,0-1 0,-1 1 0,1-1 0,-1 0 0,0-1 0,8-6 0,11-12 0,-18 18 0,-1 0 0,0 0 0,0-1 0,0 1 0,-1-1 0,1 0 0,-1-1 0,-1 1 0,1-1 0,-1 1 0,1-1 0,-2 0 0,1-1 0,-1 1 0,0 0 0,2-9 0,8-53 0,-7 45 0,-1 0 0,1-40 0,-5 55 0,0 1 0,-1-1 0,0 1 0,0-1 0,0 1 0,-1 0 0,-1 0 0,1 0 0,-1 0 0,0 0 0,-1 0 0,-7-10 0,-1 0 0,0 1 0,-1 0 0,-17-14 0,24 24 0,-2 1 0,1 0 0,-1 0 0,0 0 0,0 1 0,0 0 0,0 1 0,-1 0 0,-13-4 0,-61-19 0,65 19 0,1 1 0,-1 0 0,0 1 0,-1 1 0,-33-2 0,16 3 0,-51-9 0,28 2 0,-5-1 5,33 5-690,-55-3 0,64 9-6141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5:52.596"/>
    </inkml:context>
    <inkml:brush xml:id="br0">
      <inkml:brushProperty name="width" value="0.035" units="cm"/>
      <inkml:brushProperty name="height" value="0.035" units="cm"/>
    </inkml:brush>
  </inkml:definitions>
  <inkml:trace contextRef="#ctx0" brushRef="#br0">0 5 24575,'0'-4'0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5:58.781"/>
    </inkml:context>
    <inkml:brush xml:id="br0">
      <inkml:brushProperty name="width" value="0.035" units="cm"/>
      <inkml:brushProperty name="height" value="0.035" units="cm"/>
    </inkml:brush>
  </inkml:definitions>
  <inkml:trace contextRef="#ctx0" brushRef="#br0">81 0 24575,'-1'13'0,"0"0"0,-1-1 0,-6 21 0,-3 23 0,9-38 0,-2-1 0,0 1 0,-1-1 0,-10 24 0,3-7 0,7-17-78,1 1 1,2 0-1,-1 1 0,2-1 0,0 0 1,3 22-1,-2-19-743,1 2-6005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00.415"/>
    </inkml:context>
    <inkml:brush xml:id="br0">
      <inkml:brushProperty name="width" value="0.035" units="cm"/>
      <inkml:brushProperty name="height" value="0.035" units="cm"/>
    </inkml:brush>
  </inkml:definitions>
  <inkml:trace contextRef="#ctx0" brushRef="#br0">0 102 24575,'0'-5'0,"0"-5"0,5-2 0,5 2 0,2-2 0,2 1 0,4 2 0,3 3 0,3 2 0,1 3 0,1 0 0,0 1 0,1 0 0,-5-3 0,-1-3 0,0 1 0,0 1 0,-3 1-8191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01.828"/>
    </inkml:context>
    <inkml:brush xml:id="br0">
      <inkml:brushProperty name="width" value="0.035" units="cm"/>
      <inkml:brushProperty name="height" value="0.035" units="cm"/>
    </inkml:brush>
  </inkml:definitions>
  <inkml:trace contextRef="#ctx0" brushRef="#br0">99 0 24575,'-21'55'0,"8"0"0,7-34 0,2-1 0,-5 38 0,7-38 0,-1 1 0,-1-1 0,-1 0 0,-10 27 0,3-9 0,11-34-170,0 0-1,0-1 0,0 1 1,1 0-1,-1 0 0,1 0 1,1 8-1,2 2-6655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02.630"/>
    </inkml:context>
    <inkml:brush xml:id="br0">
      <inkml:brushProperty name="width" value="0.035" units="cm"/>
      <inkml:brushProperty name="height" value="0.035" units="cm"/>
    </inkml:brush>
  </inkml:definitions>
  <inkml:trace contextRef="#ctx0" brushRef="#br0">185 1 24575,'-2'0'0,"1"1"0,-1-1 0,1 1 0,-1 0 0,1 0 0,-1-1 0,1 1 0,0 0 0,0 0 0,0 0 0,-1 1 0,1-1 0,0 0 0,0 0 0,0 1 0,1-1 0,-1 0 0,-1 3 0,-15 30 0,15-30 0,-29 67 0,2 1 0,-21 88 0,45-140-113,-2 6-137,1 1-1,1 0 1,1 0-1,0 27 1,4-31-6576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04.046"/>
    </inkml:context>
    <inkml:brush xml:id="br0">
      <inkml:brushProperty name="width" value="0.035" units="cm"/>
      <inkml:brushProperty name="height" value="0.035" units="cm"/>
    </inkml:brush>
  </inkml:definitions>
  <inkml:trace contextRef="#ctx0" brushRef="#br0">0 1 24575,'5'0'0,"70"0"0,136 16 0,-138-9 0,-57-6 0,1-1 0,-1 2 0,0 0 0,0 1 0,0 1 0,-1 1 0,26 10 0,-40-15 0,0 1 0,-1-1 0,1 1 0,-1-1 0,1 1 0,-1-1 0,1 1 0,-1 0 0,1-1 0,-1 1 0,0 0 0,1-1 0,-1 1 0,0 0 0,0 0 0,1-1 0,-1 1 0,0 0 0,0 0 0,0-1 0,0 1 0,0 0 0,0 0 0,0 0 0,0-1 0,0 1 0,-1 0 0,1 0 0,0-1 0,0 1 0,-1 0 0,1-1 0,0 1 0,-1 0 0,1-1 0,-1 1 0,1 0 0,-1-1 0,1 1 0,-1-1 0,1 1 0,-1-1 0,1 1 0,-1-1 0,-1 1 0,-36 31 0,29-26 0,-1 2-170,0-1-1,0 0 0,-1-1 1,0 0-1,0 0 0,-1-1 1,-23 6-1,16-7-6655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08.561"/>
    </inkml:context>
    <inkml:brush xml:id="br0">
      <inkml:brushProperty name="width" value="0.035" units="cm"/>
      <inkml:brushProperty name="height" value="0.035" units="cm"/>
    </inkml:brush>
  </inkml:definitions>
  <inkml:trace contextRef="#ctx0" brushRef="#br0">442 186 24575,'1'-16'0,"0"1"0,7-30 0,2-12 0,-10 55 0,0 1 0,0-1 0,0 0 0,0 0 0,0 0 0,0 0 0,0 0 0,-1 1 0,1-1 0,-1 0 0,1 0 0,-1 1 0,0-1 0,1 0 0,-1 1 0,0-1 0,0 0 0,-1 1 0,1-1 0,0 1 0,0 0 0,-1-1 0,-2-1 0,1 1 0,0 1 0,-1-1 0,1 1 0,0 0 0,-1 0 0,1 0 0,-1 0 0,1 1 0,-1 0 0,0-1 0,-6 2 0,2-1 0,-1 1 0,0 0 0,0 1 0,1 0 0,-1 0 0,0 1 0,1 0 0,0 0 0,-13 8 0,0 4 0,1 1 0,1 1 0,0 1 0,-19 22 0,27-28 0,0-1 0,0-1 0,-26 19 0,28-24 0,0 2 0,0-1 0,1 1 0,0 1 0,0 0 0,1 0 0,0 0 0,0 1 0,1 0 0,-8 13 0,11-15 0,0 0 0,0 0 0,1 0 0,0 0 0,0 0 0,1 1 0,0-1 0,0 1 0,1-1 0,0 12 0,1-14 0,0-1 0,0 0 0,0 0 0,0 0 0,1 0 0,-1 0 0,1-1 0,0 1 0,1 0 0,-1-1 0,0 1 0,1-1 0,0 0 0,0 0 0,0 0 0,0 0 0,0 0 0,0-1 0,7 4 0,6 3 0,0-1 0,0-1 0,1 0 0,-1-1 0,30 6 0,88 6 0,-49-6 0,-52-6 0,57 1 0,145-8 0,-285 1 0,9-2 0,1 2 0,-1 2 0,1 1 0,0 2 0,0 2 0,-52 16 0,54-10-1365,1-1-5461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02.139"/>
    </inkml:context>
    <inkml:brush xml:id="br0">
      <inkml:brushProperty name="width" value="0.35" units="cm"/>
      <inkml:brushProperty name="height" value="0.35" units="cm"/>
    </inkml:brush>
  </inkml:definitions>
  <inkml:trace contextRef="#ctx0" brushRef="#br0">0 0 24543,'1466'122'0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10.045"/>
    </inkml:context>
    <inkml:brush xml:id="br0">
      <inkml:brushProperty name="width" value="0.035" units="cm"/>
      <inkml:brushProperty name="height" value="0.035" units="cm"/>
    </inkml:brush>
  </inkml:definitions>
  <inkml:trace contextRef="#ctx0" brushRef="#br0">81 0 24575,'-1'5'0,"0"0"0,0-1 0,-1 1 0,0-1 0,0 1 0,0-1 0,-1 0 0,-4 7 0,-5 9 0,2 5 0,2 0 0,1 0 0,1 0 0,0 1 0,3 0 0,0 0 0,1 41 0,1-45-118,0-8 169,1 0-1,0 0 0,1-1 1,5 27-1,-5-38-89,-1 0-1,1 0 1,0 0-1,-1 0 1,1 0-1,0 0 1,0 0-1,0 0 1,0 0-1,1-1 1,-1 1 0,0 0-1,1-1 1,-1 1-1,1-1 1,0 1-1,-1-1 1,1 0-1,0 0 1,0 0 0,0 0-1,0 0 1,0 0-1,0 0 1,0-1-1,0 1 1,0-1-1,0 1 1,0-1 0,0 0-1,1 0 1,-1 0-1,0 0 1,0 0-1,0-1 1,0 1-1,4-2 1,10-3-6787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11.346"/>
    </inkml:context>
    <inkml:brush xml:id="br0">
      <inkml:brushProperty name="width" value="0.035" units="cm"/>
      <inkml:brushProperty name="height" value="0.035" units="cm"/>
    </inkml:brush>
  </inkml:definitions>
  <inkml:trace contextRef="#ctx0" brushRef="#br0">339 0 24575,'-22'55'0,"9"-19"0,-38 66 0,35-71 0,0 0 0,-19 58 0,12-22 0,-8 35 0,25-73 0,-1 1 0,1 1 0,2 0 0,-1 37 0,4-52 15,-2 1-1,1-1 1,-2 1-1,-1-1 1,0 0-1,0-1 1,-2 1-1,-12 21 1,10-20-229,1 0 1,0 1-1,2 0 0,0 1 0,1-1 1,-3 20-1,6-17-6612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6:13.010"/>
    </inkml:context>
    <inkml:brush xml:id="br0">
      <inkml:brushProperty name="width" value="0.035" units="cm"/>
      <inkml:brushProperty name="height" value="0.035" units="cm"/>
    </inkml:brush>
  </inkml:definitions>
  <inkml:trace contextRef="#ctx0" brushRef="#br0">1 0 24575,'4'1'0,"0"-1"0,0 1 0,0 0 0,0 1 0,0-1 0,-1 1 0,1 0 0,0 0 0,-1 0 0,1 0 0,-1 0 0,5 5 0,21 12 0,94 27 0,-1 0 0,-59-23-47,21 10 189,-78-31-264,-1 1 1,0 0-1,1 0 0,-1 1 1,-1 0-1,1 0 0,-1 0 1,1 0-1,-1 1 0,0-1 1,4 8-1,0 3-6704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14.095"/>
    </inkml:context>
    <inkml:brush xml:id="br0">
      <inkml:brushProperty name="width" value="0.035" units="cm"/>
      <inkml:brushProperty name="height" value="0.035" units="cm"/>
    </inkml:brush>
  </inkml:definitions>
  <inkml:trace contextRef="#ctx0" brushRef="#br0">1 1 24575,'3'0'0,"1"1"0,0-1 0,-1 1 0,1 0 0,0 0 0,-1 1 0,1-1 0,-1 1 0,0 0 0,1 0 0,-1 0 0,0 0 0,0 0 0,0 1 0,-1-1 0,6 6 0,39 58 0,-19-26 0,69 97 0,-93-130 15,0 1-1,0-1 1,-1 0-1,0 1 1,2 10-1,4 11-1466,-2-13-5374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15.745"/>
    </inkml:context>
    <inkml:brush xml:id="br0">
      <inkml:brushProperty name="width" value="0.035" units="cm"/>
      <inkml:brushProperty name="height" value="0.035" units="cm"/>
    </inkml:brush>
  </inkml:definitions>
  <inkml:trace contextRef="#ctx0" brushRef="#br0">271 0 24575,'-37'33'0,"-69"46"0,102-76 0,-6 6 0,1 1 0,0 1 0,1 0 0,0 0 0,0 1 0,1 0 0,1 0 0,0 1 0,-7 20 0,1-5 0,-8 29-1365,12-42-5461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17.596"/>
    </inkml:context>
    <inkml:brush xml:id="br0">
      <inkml:brushProperty name="width" value="0.035" units="cm"/>
      <inkml:brushProperty name="height" value="0.035" units="cm"/>
    </inkml:brush>
  </inkml:definitions>
  <inkml:trace contextRef="#ctx0" brushRef="#br0">287 55 24575,'0'-3'0,"-1"1"0,0 0 0,1-1 0,-1 1 0,0 0 0,0 0 0,0 0 0,-1 0 0,1 0 0,-1 0 0,1 0 0,-1 0 0,1 0 0,-1 1 0,0-1 0,0 1 0,0-1 0,0 1 0,0 0 0,0 0 0,0 0 0,0 0 0,-1 0 0,1 0 0,0 1 0,0-1 0,-1 1 0,-3-1 0,-9-2 0,-1 0 0,-28 0 0,39 3 0,0-1 0,1 1 0,-1 1 0,0-1 0,0 1 0,0 0 0,1 0 0,-1 0 0,0 0 0,1 1 0,-1 0 0,1 0 0,-1 0 0,1 1 0,0-1 0,0 1 0,-5 4 0,5-1 0,-1-1 0,1 1 0,0 0 0,1 0 0,-1 1 0,1-1 0,0 1 0,1-1 0,0 1 0,0 0 0,-1 9 0,-8 30 0,4-18 0,1-1 0,2 1 0,-2 43 0,5-64 0,1 0 0,0 0 0,1 0 0,0 0 0,0 0 0,0 0 0,1 0 0,4 12 0,-4-16 0,0-1 0,0 1 0,0-1 0,0 0 0,0 0 0,0 0 0,1 0 0,-1 0 0,1 0 0,-1-1 0,1 1 0,0-1 0,0 0 0,0 0 0,-1 0 0,1 0 0,0 0 0,0 0 0,0-1 0,0 0 0,1 1 0,4-1 0,177-2 0,-64-1 0,-97 2-195,0-1 0,0 0 0,-1-2 0,1-1 0,-1-1 0,43-16 0,-55 17-6631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33.378"/>
    </inkml:context>
    <inkml:brush xml:id="br0">
      <inkml:brushProperty name="width" value="0.035" units="cm"/>
      <inkml:brushProperty name="height" value="0.035" units="cm"/>
    </inkml:brush>
  </inkml:definitions>
  <inkml:trace contextRef="#ctx0" brushRef="#br0">213 1 24575,'-3'0'0,"-1"1"0,1-1 0,0 1 0,0 0 0,0 0 0,0 0 0,0 0 0,1 0 0,-1 1 0,0-1 0,0 1 0,1 0 0,-1 0 0,1 0 0,0 0 0,-1 0 0,1 0 0,-2 4 0,-34 54 0,18-26 0,-4-1 0,16-23 0,0 0 0,0 0 0,1 1 0,1 1 0,0-1 0,0 1 0,1 0 0,1 0 0,0 0 0,0 1 0,-2 19 0,3 18 0,2 1 0,6 53 0,-5-100 0,1 1 0,0-1 0,0 1 0,1-1 0,0 0 0,-1 0 0,1 0 0,0 0 0,1 0 0,-1 0 0,1 0 0,0-1 0,0 1 0,0-1 0,4 4 0,8 4 0,0 0 0,25 15 0,-29-21 0,0 2 0,-1 0 0,1 0 0,-2 1 0,1 0 0,10 11 0,-2 2 0,1-1 0,1-2 0,1 0 0,0-1 0,1 0 0,26 12 0,-42-25 0,1-1 0,0 0 0,0 0 0,0-1 0,0 1 0,0-2 0,0 1 0,0-1 0,1 0 0,-1-1 0,0 0 0,1 0 0,-1 0 0,0-1 0,1 0 0,10-3 0,-2-1 0,-1 0 0,1-1 0,-1 0 0,0-1 0,-1-1 0,19-13 0,-25 15 0,-1-1 0,-1 0 0,1 0 0,-1-1 0,0 1 0,6-12 0,17-21 0,-18 26 0,-1-1 0,0-1 0,-1 0 0,0 0 0,7-24 0,27-46 0,-36 76 0,-1-1 0,0 0 0,-1 0 0,0-1 0,-1 0 0,0 0 0,3-17 0,-6 24 0,-1 1 0,1 0 0,-1 0 0,0 0 0,0 0 0,-1 0 0,1 0 0,-1-1 0,0 1 0,0 0 0,0 0 0,0 0 0,-1 1 0,0-1 0,1 0 0,-1 1 0,-1-1 0,1 1 0,-1-1 0,1 1 0,-1 0 0,0 0 0,0 0 0,0 0 0,-4-2 0,-18-10 0,-46-19 0,2 0 0,46 23 0,-2 0 0,0 1 0,0 1 0,0 2 0,-1 0 0,-37-3 0,20 5 0,-1 2 0,1 2 0,-51 6 0,88-4 7,0 0-1,0 0 0,0 1 0,0 0 1,0 1-1,0-1 0,1 1 1,-1 0-1,1 0 0,0 1 1,0-1-1,0 1 0,1 1 0,-1-1 1,1 0-1,0 1 0,0 0 1,-4 7-1,0 0-192,1 0 1,1 0-1,0 1 0,1 0 1,0 1-1,1-1 1,-3 16-1,3-10-6640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35.995"/>
    </inkml:context>
    <inkml:brush xml:id="br0">
      <inkml:brushProperty name="width" value="0.035" units="cm"/>
      <inkml:brushProperty name="height" value="0.035" units="cm"/>
    </inkml:brush>
  </inkml:definitions>
  <inkml:trace contextRef="#ctx0" brushRef="#br0">278 0 24575,'-3'1'0,"0"0"0,0 0 0,0 0 0,0 0 0,0 0 0,0 1 0,0-1 0,1 1 0,-1 0 0,0 0 0,1 0 0,0 0 0,-3 3 0,-32 35 0,32-34 0,-7 10 0,1 0 0,-12 22 0,-21 30 0,41-64 0,-19 24 0,-24 37 0,41-58 0,1 0 0,0 0 0,1 0 0,-1 1 0,1-1 0,1 1 0,0 0 0,0 0 0,0 0 0,1 0 0,-1 13 0,2-20 0,0-1 0,0 1 0,0-1 0,0 1 0,0 0 0,0-1 0,0 1 0,0-1 0,0 1 0,0-1 0,1 1 0,-1 0 0,0-1 0,0 1 0,0-1 0,1 1 0,-1-1 0,0 1 0,1-1 0,-1 1 0,0-1 0,1 1 0,-1-1 0,1 0 0,-1 1 0,1-1 0,-1 0 0,1 1 0,0-1 0,14-8 0,15-32 0,-26 33 0,184-242-1365,-175 232-5461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36.946"/>
    </inkml:context>
    <inkml:brush xml:id="br0">
      <inkml:brushProperty name="width" value="0.035" units="cm"/>
      <inkml:brushProperty name="height" value="0.035" units="cm"/>
    </inkml:brush>
  </inkml:definitions>
  <inkml:trace contextRef="#ctx0" brushRef="#br0">0 0 24575,'1'7'0,"-1"0"0,1 0 0,1 0 0,-1-1 0,1 1 0,0 0 0,0-1 0,1 0 0,6 12 0,41 53 0,-38-56 0,-1 0 0,0 0 0,14 29 0,-20-31 0,1 2 0,0-1 0,1-1 0,0 1 0,13 16 0,46 74 0,-64-98-1365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38.745"/>
    </inkml:context>
    <inkml:brush xml:id="br0">
      <inkml:brushProperty name="width" value="0.035" units="cm"/>
      <inkml:brushProperty name="height" value="0.035" units="cm"/>
    </inkml:brush>
  </inkml:definitions>
  <inkml:trace contextRef="#ctx0" brushRef="#br0">262 76 24575,'-29'1'0,"0"-3"0,-45-7 0,60 6 0,1 0 0,-1-1 0,1-1 0,0 0 0,1-1 0,-1-1 0,-15-10 0,27 17 0,1 0 0,0 0 0,-1 0 0,1-1 0,-1 1 0,1 0 0,-1 0 0,1 0 0,0 0 0,-1-1 0,1 1 0,0 0 0,-1-1 0,1 1 0,0 0 0,-1-1 0,1 1 0,0 0 0,-1-1 0,1 1 0,0 0 0,0-1 0,0 1 0,-1-1 0,1 1 0,0 0 0,0-1 0,0 1 0,0-1 0,0 1 0,0-1 0,0 1 0,0-1 0,0 1 0,0-1 0,0 0 0,18-1 0,26 8 0,-5 4 0,-22-6 0,0 1 0,-1 0 0,32 15 0,-17-5 0,1-2 0,1-2 0,0-1 0,1-1 0,45 5 0,-52-9 0,-6 0-1365,-4 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08.718"/>
    </inkml:context>
    <inkml:brush xml:id="br0">
      <inkml:brushProperty name="width" value="0.35" units="cm"/>
      <inkml:brushProperty name="height" value="0.35" units="cm"/>
    </inkml:brush>
  </inkml:definitions>
  <inkml:trace contextRef="#ctx0" brushRef="#br0">0 0 24575,'29'1'0,"53"10"0,-52-5 0,50 1 0,45-9 0,93 4 0,-200 0 0,0 2 0,-1 0 0,30 11 0,24 7 0,14-5 0,0-3 0,1-4 0,97-1 0,-105-10 0,112 3 0,-150 6-1365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40.095"/>
    </inkml:context>
    <inkml:brush xml:id="br0">
      <inkml:brushProperty name="width" value="0.035" units="cm"/>
      <inkml:brushProperty name="height" value="0.035" units="cm"/>
    </inkml:brush>
  </inkml:definitions>
  <inkml:trace contextRef="#ctx0" brushRef="#br0">1 1 24575,'-1'24'0,"1"1"0,2-1 0,0 0 0,1 1 0,2-1 0,0-1 0,12 32 0,-12-41 10,-1 0 0,-1 1 0,2 23 0,-5-29-118,1 0 0,0 0 0,1 0 0,-1-1 0,2 1 0,-1 0 0,1-1-1,0 0 1,1 0 0,0 0 0,0 0 0,9 11 0,0-8-6718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51:41.811"/>
    </inkml:context>
    <inkml:brush xml:id="br0">
      <inkml:brushProperty name="width" value="0.035" units="cm"/>
      <inkml:brushProperty name="height" value="0.035" units="cm"/>
    </inkml:brush>
  </inkml:definitions>
  <inkml:trace contextRef="#ctx0" brushRef="#br0">0 2 24575,'84'-1'0,"93"3"0,-173-1 0,0-1 0,-1 1 0,1 0 0,0 0 0,0 1 0,-1-1 0,1 1 0,-1 0 0,1 0 0,-1 0 0,0 0 0,0 0 0,0 1 0,0 0 0,0-1 0,0 1 0,-1 0 0,1 0 0,-1 1 0,0-1 0,0 0 0,0 1 0,2 5 0,3 10 0,-1 1 0,-1-1 0,6 33 0,5 21 0,-12-63 0,1 2 0,0 0 0,-1 1 0,-1 0 0,0 0 0,3 22 0,-6-31 0,-1-1 0,1 1 0,0-1 0,-1 1 0,1-1 0,-1 1 0,0-1 0,0 1 0,-1-1 0,1 0 0,-1 0 0,1 0 0,-1 0 0,0 0 0,0 0 0,-1 0 0,1 0 0,0-1 0,-1 1 0,0-1 0,1 0 0,-1 0 0,0 0 0,0 0 0,0 0 0,-6 2 0,-56 17 0,56-20 0,0 1 0,1 0 0,-1 1 0,1 0 0,-1 0 0,1 1 0,0 0 0,0 0 0,1 1 0,-1 0 0,1 0 0,-13 13 0,20-17-38,-1 0 0,1 0 0,-1 1 1,1-1-1,-1 0 0,1 0 0,0 0 0,0 0 0,-1 0 0,1 1 0,0-1 0,0 0 0,0 0 0,0 0 0,1 0 0,-1 1 1,0-1-1,0 0 0,1 0 0,-1 0 0,0 0 0,1 0 0,0 0 0,-1 0 0,1 0 0,-1 0 0,1 0 0,0 0 0,0 0 1,0 0-1,-1 0 0,1 0 0,0-1 0,0 1 0,2 1 0,11 8-6788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2:40:37.295"/>
    </inkml:context>
    <inkml:brush xml:id="br0">
      <inkml:brushProperty name="width" value="0.035" units="cm"/>
      <inkml:brushProperty name="height" value="0.035" units="cm"/>
    </inkml:brush>
  </inkml:definitions>
  <inkml:trace contextRef="#ctx0" brushRef="#br0">867 264 24575,'1'-3'0,"-1"0"0,1 1 0,0-1 0,0 0 0,0 1 0,0-1 0,0 1 0,1-1 0,-1 1 0,1 0 0,-1 0 0,1 0 0,0 0 0,0 0 0,0 0 0,0 0 0,0 0 0,3-2 0,44-23 0,-18 13 0,46-31 0,19-9 0,-55 35 0,-23 10 0,0 0 0,1 1 0,0 1 0,1 1 0,28-5 0,-26 7 0,-1 2 0,1 0 0,0 2 0,39 3 0,-54-2 0,0 1 0,0-1 0,0 1 0,0 1 0,0-1 0,-1 1 0,1 0 0,-1 1 0,0-1 0,0 1 0,0 1 0,0-1 0,-1 1 0,1 0 0,-1 0 0,-1 0 0,1 1 0,4 6 0,3 10 0,-2 0 0,0 1 0,-1 0 0,8 31 0,2 9 0,-5-24 0,-3 0 0,8 47 0,-16-68 0,-1 1 0,-1-1 0,0 1 0,-1 0 0,-2-1 0,1 1 0,-6 19 0,2-23 0,-2 0 0,1-1 0,-2 0 0,0 0 0,-1-1 0,0 0 0,-1 0 0,-14 14 0,-19 27 0,29-37 0,0 0 0,-1 0 0,-1-2 0,-1 0 0,-25 18 0,-101 57 0,38-27 0,83-49 0,-1-2 0,0-1 0,-32 10 0,-34 17 0,73-31 0,0-1 0,-1 0 0,0-1 0,-24 3 0,22-4 0,-1 1 0,-25 9 0,44-14 0,1 0 0,0 0 0,-1 0 0,1 0 0,0 0 0,-1 0 0,1 0 0,0 0 0,-1 0 0,1 0 0,0 0 0,-1 0 0,1 1 0,0-1 0,-1 0 0,1 0 0,0 0 0,-1 1 0,1-1 0,0 0 0,0 0 0,-1 1 0,1-1 0,0 0 0,0 0 0,0 1 0,-1-1 0,1 0 0,0 1 0,0-1 0,0 0 0,0 1 0,0-1 0,0 0 0,0 1 0,-1-1 0,1 0 0,0 1 0,0-1 0,0 0 0,0 1 0,1 0 0,15 5 0,27-1 0,323-6 0,54 3 0,-314 10 0,-62-6 0,51 2 0,-88-9 0,1 1 0,-1 0 0,1 1 0,0-1 0,-1 2 0,1-1 0,-1 1 0,0 0 0,1 0 0,-1 1 0,0 0 0,0 1 0,-1-1 0,1 1 0,-1 0 0,0 1 0,0 0 0,0 0 0,-1 0 0,1 1 0,-1-1 0,0 1 0,-1 0 0,0 1 0,0-1 0,0 1 0,4 10 0,16 47 0,-19-47 0,1 0 0,1 0 0,1 0 0,14 22 0,-9-16 0,-1-1 0,-1 1 0,-1 1 0,-1 0 0,8 30 0,10 30 0,-20-59 0,-1 0 0,-2 1 0,0 0 0,-2 0 0,-1 0 0,-1 0 0,-5 35 0,2 23 0,3-56 0,2-9 0,-2 0 0,0-1 0,-1 1 0,-1 0 0,-1 0 0,0 0 0,-2-1 0,0 1 0,-1-1 0,-11 22 0,-134 216 0,129-226 0,-2 0 0,-1-2 0,-1 0 0,-1-2 0,-1-1 0,-1-2 0,-1 0 0,-2-2 0,0-2 0,-47 22 0,64-35 0,-1-2 0,1 1 0,-1-2 0,0 0 0,-31 1 0,-84-7 0,47 0 0,-90 4 0,-138-3 0,273-2 0,0-2 0,1-1 0,0-2 0,-65-25 0,-142-74 0,214 94 0,-35-18-341,2-2 0,2-4-1,-95-73 1,145 101-6485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3:43:30.36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56,'15'0,"-1"-2,1 0,0 0,-1-2,0 0,22-9,-1 1,-10 7,1 0,0 2,0 0,0 2,0 1,30 4,20-1,1058-3,-1105 1,54 11,-54-7,52 3,1241-9,-1287 3,52 9,-52-6,51 2,109 9,-104-6,-65-6,-1 1,30 9,-32-7,-1-1,1-1,24 1,-27-5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3:43:32.5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0,'2937'0,"-2910"2,-1 1,1 1,42 13,-41-10,0-1,0-1,34 2,46 5,-75-7,47 2,-53-5,0 1,-1 1,40 12,-40-9,0-1,1-1,44 2,-61-7,0 1,0 0,0 0,14 5,-8-1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3:43:34.9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50,'30'-1,"52"-10,-51 6,50-3,1421 8,-696 1,-775-2,55-11,-54 7,51-3,435 9,-500 0,0 1,34 8,-32-6,-1 0,26 1,5-4,-7-1,87 13,-104-10,0 0,32-2,-33-1,0 1,36 6,-39-2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8T23:43:44.89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32,'47'1,"-11"0,0-1,-1-2,69-13,-63 8,0 2,1 2,0 2,53 4,4 0,1010-3,-1091 1,0 1,0 1,0 1,-1 0,19 8,-18-6,0-1,0-1,1 0,29 2,48 6,-71-7,51 3,-74-8,44 0,1 2,57 9,-60-5,1-2,74-3,-70-2,94 11,123 24,-84-13,-62-14,-86-6,0 0,40 9,-33-4,-1-2,71-2,17 2,-54 7,-52-6,1-2,29 2,-6-5,-46-1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3:44:02.927"/>
    </inkml:context>
    <inkml:brush xml:id="br0">
      <inkml:brushProperty name="width" value="0.035" units="cm"/>
      <inkml:brushProperty name="height" value="0.035" units="cm"/>
    </inkml:brush>
  </inkml:definitions>
  <inkml:trace contextRef="#ctx0" brushRef="#br0">3115 1062 24575,'0'-51'0,"1"-18"0,-10-70 0,7 117 0,-2-1 0,-1 0 0,-1 1 0,-1 0 0,-1 1 0,-1-1 0,-11-20 0,10 22 0,1-1 0,-8-24 0,-8-20 0,9 28 0,10 20 0,-2 0 0,-15-26 0,-19-27 0,26 42 0,-28-37 0,37 56 0,-1-1 0,-1 2 0,1-1 0,-1 2 0,-1-1 0,0 1 0,-15-9 0,-3 0 0,0 2 0,-1 0 0,-1 2 0,0 2 0,0 0 0,-1 2 0,0 2 0,0 1 0,-1 1 0,-38 0 0,-1 4 0,2 0 0,-134 16 0,130-8 0,53-7 0,1 1 0,-1 1 0,1 1 0,-35 11 0,-237 84 0,244-82 0,28-11 0,1 1 0,0 0 0,1 1 0,-24 16 0,28-17 0,-1 0 0,1-1 0,-1-1 0,-1 0 0,-26 6 0,-36 13 0,-138 65 0,163-61 0,-80 56 0,101-64 0,-107 87 0,41-12 0,31-27 0,47-47 0,1 0 0,-29 46 0,33-45 0,-80 136 0,71-121 0,2 2 0,2 0 0,1 1 0,2 1 0,-20 85 0,14-38 0,-7 45 0,23-93 0,-2 18 0,-3 93 0,11-141 0,1 39 0,-1 1 0,-3-1 0,-2 0 0,-19 83 0,15-89 0,3 1 0,1 0 0,2 0 0,2 1 0,5 50 0,-2 13 0,-2-60 0,-2-20 0,2 1 0,1-1 0,1 1 0,1-1 0,2 0 0,0 0 0,14 37 0,-14-49 0,0 0 0,5 28 0,-8-31 0,0 0 0,2 0 0,0 0 0,0 0 0,11 20 0,7 12 0,24 62 0,-31-70 0,-7-19 0,1-1 0,20 28 0,5 9 0,-24-36 0,0-1 0,1 0 0,1-1 0,0-1 0,1 0 0,1 0 0,0-2 0,27 21 0,44 36 0,23 17 0,41 26 0,-76-55 0,96 57 0,-139-97 0,9 6 0,0-2 0,1-2 0,83 30 0,211 57 0,-59-22 0,-241-78 0,0-1 0,62 2 0,-59-6 0,0 1 0,45 11 0,-20-4 0,0-1 0,0-4 0,1-2 0,70-6 0,-18 1 0,-88 1 0,0-2 0,34-8 0,-3 1 0,56-12 0,127-41 0,-137 33 0,-61 14 0,-1-1 0,-1-3 0,-1-1 0,56-40 0,-87 55 0,57-40 0,67-62 0,-24 17 0,-76 65 0,-1-1 0,-1-1 0,-2-2 0,-1-1 0,-1-1 0,-2-2 0,-1 0 0,-2-1 0,-2-2 0,-1 0 0,18-48 0,-14 20 0,-14 45 0,-2 0 0,0 0 0,-1-1 0,-1 1 0,3-36 0,4-54 0,-6 68 0,0-54 0,-5 60 0,0-1 0,12-62 0,-6 40 0,-1 0 0,-4 0 0,-5-67 0,1 12 0,2 90 0,1-4 0,-1 1 0,-1 0 0,-1 0 0,-1 0 0,-2 0 0,-1 0 0,-11-33 0,0 14 0,-10-51 0,-4-10 0,14 55 0,-37-95 0,15 38 0,29 77 0,-1 1 0,-24-48 0,28 63 0,0-1 0,1 0 0,0 0 0,-3-19 0,-12-39 0,-34-44 0,24 54 0,21 41 0,-2 0 0,0 1 0,-24-32 0,-57-82 0,-10-12 0,84 125 0,-1 2 0,-1 0 0,-2 1 0,0 1 0,-1 1 0,0 1 0,-2 1 0,0 2 0,-49-22 0,40 20 0,1-2 0,-37-26 0,-29-18 0,-99-24 0,69 34 0,32 19-1365,77 27-5461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3:44:06.775"/>
    </inkml:context>
    <inkml:brush xml:id="br0">
      <inkml:brushProperty name="width" value="0.035" units="cm"/>
      <inkml:brushProperty name="height" value="0.035" units="cm"/>
    </inkml:brush>
  </inkml:definitions>
  <inkml:trace contextRef="#ctx0" brushRef="#br0">631 30 24575,'0'-1'0,"0"0"0,-1 0 0,1 0 0,-1 0 0,1 0 0,-1 0 0,0 0 0,1 0 0,-1 0 0,0 0 0,0 0 0,0 0 0,1 1 0,-1-1 0,0 0 0,0 1 0,0-1 0,0 0 0,0 1 0,-1-1 0,1 1 0,0 0 0,0-1 0,0 1 0,0 0 0,0 0 0,-3-1 0,-36-3 0,35 3 0,-85-3 0,-120 9 0,205-5 0,0 1 0,0-1 0,1 1 0,-1 0 0,0 1 0,0-1 0,1 1 0,-1 0 0,1 0 0,0 0 0,-1 1 0,1 0 0,0 0 0,0 0 0,1 0 0,-1 0 0,1 1 0,-1-1 0,-4 8 0,6-7 0,1-1 0,-1 1 0,1 0 0,0 0 0,0 0 0,0 0 0,0 0 0,1 0 0,-1 0 0,1 0 0,0 0 0,0 0 0,1 0 0,-1 0 0,1 0 0,0 0 0,0 0 0,0 0 0,1 0 0,-1-1 0,1 1 0,0 0 0,0-1 0,4 6 0,76 127 0,-75-125 0,0 0 0,-1 1 0,0 0 0,-1 0 0,0 0 0,-1 1 0,0 0 0,-1 0 0,-1 0 0,1 15 0,0 20 0,-5 72 0,-1-35 0,4-46 0,1-28 0,-2 1 0,1 0 0,-1-1 0,-1 1 0,0-1 0,-1 1 0,-3 12 0,3-22 0,1 0 0,-1 1 0,0-1 0,1 0 0,-1 0 0,0 0 0,0 0 0,-1 0 0,1 0 0,0-1 0,-1 1 0,1-1 0,-1 0 0,1 1 0,-1-1 0,1 0 0,-1-1 0,0 1 0,0 0 0,1-1 0,-1 1 0,0-1 0,-3 0 0,-12 1 0,0-1 0,-28-3 0,20 1 0,22 2 0,1 0 0,-1 0 0,0-1 0,0 1 0,1-1 0,-1 0 0,0 0 0,1 0 0,-1-1 0,1 1 0,-1-1 0,1 0 0,0 0 0,0 0 0,0 0 0,0-1 0,-4-3 0,3 1 0,1-1 0,-1 1 0,1-1 0,1 1 0,-1-1 0,1 0 0,0 0 0,0 0 0,-1-13 0,-7-41 0,8 39 0,-2 0 0,0 0 0,-1 1 0,-15-39 0,21 54 0,6 8 0,9 9 0,-8-3-341,1 0 0,0-1-1,20 13 1,-15-12-6485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3:44:07.526"/>
    </inkml:context>
    <inkml:brush xml:id="br0">
      <inkml:brushProperty name="width" value="0.035" units="cm"/>
      <inkml:brushProperty name="height" value="0.035" units="cm"/>
    </inkml:brush>
  </inkml:definitions>
  <inkml:trace contextRef="#ctx0" brushRef="#br0">319 0 24575,'-3'1'0,"-1"0"0,0-1 0,1 1 0,-1 1 0,1-1 0,0 1 0,-1-1 0,1 1 0,0 0 0,0 0 0,0 0 0,0 0 0,1 1 0,-1-1 0,0 1 0,1 0 0,0 0 0,0 0 0,0 0 0,0 0 0,-3 6 0,-5 11 0,2-1 0,-10 30 0,15-41 0,-115 297 0,64-149 0,46-136 0,0 1 0,2 0 0,0 0 0,1 1 0,2 0 0,-2 32 0,4-52 0,1 0 0,0 0 0,0 0 0,0 0 0,1 0 0,-1 0 0,0 0 0,1-1 0,-1 1 0,1 0 0,0 0 0,0 0 0,-1-1 0,1 1 0,0 0 0,0-1 0,1 1 0,0 1 0,-1-2 0,1-1 0,-1 1 0,0 0 0,1-1 0,-1 1 0,1-1 0,-1 1 0,0-1 0,1 0 0,-1 1 0,1-1 0,-1 0 0,1 0 0,-1 0 0,1 0 0,-1 0 0,1-1 0,1 1 0,9-4 0,-1 0 0,1-1 0,-1 0 0,19-12 0,1 0 0,21 1-1365,-26 7-5461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10.240"/>
    </inkml:context>
    <inkml:brush xml:id="br0">
      <inkml:brushProperty name="width" value="0.35" units="cm"/>
      <inkml:brushProperty name="height" value="0.35" units="cm"/>
    </inkml:brush>
  </inkml:definitions>
  <inkml:trace contextRef="#ctx0" brushRef="#br0">0 0 24575,'11'1'0,"-1"0"0,0 1 0,1 0 0,10 4 0,37 6 0,-25-11 0,11 2 0,53 8 0,-58-5 0,57 1 0,-55-6 0,51 10 0,-27-3 0,0-3 0,122-6 0,-64-2 0,209 3-1365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23:44:08.660"/>
    </inkml:context>
    <inkml:brush xml:id="br0">
      <inkml:brushProperty name="width" value="0.035" units="cm"/>
      <inkml:brushProperty name="height" value="0.035" units="cm"/>
    </inkml:brush>
  </inkml:definitions>
  <inkml:trace contextRef="#ctx0" brushRef="#br0">1340 1 24575,'-12'2'0,"-1"0"0,0 1 0,1 1 0,0 0 0,-17 8 0,-50 28 0,-67 27 0,83-46 0,-1-3 0,0-3 0,-1-2 0,-111 6 0,-59-20 0,-43 4 0,271-2 0,0 0 0,-1 0 0,1 1 0,0 0 0,0 0 0,-11 6 0,17-8 0,0 0 0,-1 1 0,1 0 0,0-1 0,0 1 0,1 0 0,-1-1 0,0 1 0,0 0 0,0 0 0,0 0 0,1 0 0,-1 0 0,0 0 0,1 0 0,-1 0 0,1 0 0,-1 0 0,1 0 0,-1 0 0,1 0 0,0 0 0,-1 0 0,1 1 0,0-1 0,0 0 0,0 0 0,0 0 0,0 0 0,0 1 0,1-1 0,-1 0 0,0 0 0,0 0 0,1 0 0,-1 0 0,1 0 0,-1 1 0,1-1 0,-1 0 0,1 0 0,0-1 0,0 1 0,-1 0 0,1 0 0,0 0 0,0 0 0,1 0 0,13 13 0,0 0 0,1-2 0,1 0 0,0-1 0,0 0 0,1-2 0,22 9 0,-10-3 0,44 27 0,1 4 0,122 54 0,-149-77 0,37 15 0,133 38 0,-191-68 0,-1-1 0,0 1 0,0 1 0,-1 2 0,0 0 0,22 16 0,30 33 0,-59-45 0,0 1 0,1-2 0,37 21 0,-49-33-195,0 1 0,0-1 0,0 0 0,0 0 0,0-1 0,9 1 0,3-1-6631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12.921"/>
    </inkml:context>
    <inkml:brush xml:id="br0">
      <inkml:brushProperty name="width" value="0.35" units="cm"/>
      <inkml:brushProperty name="height" value="0.35" units="cm"/>
    </inkml:brush>
  </inkml:definitions>
  <inkml:trace contextRef="#ctx0" brushRef="#br0">0 150 24520,'150'491'0,"341"-642"0,-642-339 0,-339 640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14.685"/>
    </inkml:context>
    <inkml:brush xml:id="br0">
      <inkml:brushProperty name="width" value="0.35" units="cm"/>
      <inkml:brushProperty name="height" value="0.35" units="cm"/>
    </inkml:brush>
  </inkml:definitions>
  <inkml:trace contextRef="#ctx0" brushRef="#br0">0 25 24575,'29'-1'0,"53"-10"0,-53 6 0,51-3 0,678 9 0,-744 1 0,-1 0 0,1 1 0,-1 0 0,0 1 0,0 0 0,-1 1 0,1 1 0,17 10 0,14 5 0,-26-8-80,-20-2 280,-31 8-1685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9T18:42:16.503"/>
    </inkml:context>
    <inkml:brush xml:id="br0">
      <inkml:brushProperty name="width" value="0.35" units="cm"/>
      <inkml:brushProperty name="height" value="0.35" units="cm"/>
    </inkml:brush>
  </inkml:definitions>
  <inkml:trace contextRef="#ctx0" brushRef="#br0">0 27 24575,'52'-18'0,"-9"12"0,0 3 0,80 4 0,-40 1 0,-63 0 0,0 0 0,0 1 0,-1 1 0,30 10 0,-28-8 0,1 0 0,0-1 0,29 2 0,-10-2 0,66 14 0,-62-9 0,48 3 0,-26-9 0,-25-2 0,52 9 0,-68-7 0,0 0 0,0-2 0,0-1 0,0-1 0,0-1 0,0-2 0,45-9 0,-54 8-273,0 1 0,0 1 0,0 0 0,23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CB42450-16A4-415B-8415-6E1A72F09DFF}"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22DCE-AB7D-4E58-9549-86525818AE04}" type="slidenum">
              <a:rPr lang="en-US" smtClean="0"/>
              <a:t>‹#›</a:t>
            </a:fld>
            <a:endParaRPr lang="en-US"/>
          </a:p>
        </p:txBody>
      </p:sp>
    </p:spTree>
    <p:extLst>
      <p:ext uri="{BB962C8B-B14F-4D97-AF65-F5344CB8AC3E}">
        <p14:creationId xmlns:p14="http://schemas.microsoft.com/office/powerpoint/2010/main" val="189147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22DCE-AB7D-4E58-9549-86525818AE04}" type="slidenum">
              <a:rPr lang="en-US" smtClean="0"/>
              <a:t>27</a:t>
            </a:fld>
            <a:endParaRPr lang="en-US"/>
          </a:p>
        </p:txBody>
      </p:sp>
    </p:spTree>
    <p:extLst>
      <p:ext uri="{BB962C8B-B14F-4D97-AF65-F5344CB8AC3E}">
        <p14:creationId xmlns:p14="http://schemas.microsoft.com/office/powerpoint/2010/main" val="211260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DAA0-FF83-FAED-B081-E31A88677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A8B610-4B74-9682-F558-09FB9BCA0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DC1311-9830-81EC-6723-D7BBB44D37A2}"/>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5" name="Footer Placeholder 4">
            <a:extLst>
              <a:ext uri="{FF2B5EF4-FFF2-40B4-BE49-F238E27FC236}">
                <a16:creationId xmlns:a16="http://schemas.microsoft.com/office/drawing/2014/main" id="{57004584-71DE-711A-3D65-F6D2A5D1C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23A2B-317F-DAE5-9C93-8A0A465AD7CD}"/>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367204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AA14-A945-A2F5-6404-DDF4DAAC3B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2D516-D7F8-A4EF-098C-B61CBF061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B58C4-ACEC-B02B-7ED1-7518A786D70F}"/>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5" name="Footer Placeholder 4">
            <a:extLst>
              <a:ext uri="{FF2B5EF4-FFF2-40B4-BE49-F238E27FC236}">
                <a16:creationId xmlns:a16="http://schemas.microsoft.com/office/drawing/2014/main" id="{71C3AD7F-5889-9B5A-1A6A-B036F90FE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1591E-E22A-C678-F0EC-FB0666217185}"/>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125630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8B0D8-CFA0-D411-34AA-BB5443F76C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CE8F82-3DB5-8AF9-0EA2-C372A19CC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D4498-6534-380F-71EE-E082B2925146}"/>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5" name="Footer Placeholder 4">
            <a:extLst>
              <a:ext uri="{FF2B5EF4-FFF2-40B4-BE49-F238E27FC236}">
                <a16:creationId xmlns:a16="http://schemas.microsoft.com/office/drawing/2014/main" id="{FB68163C-9A13-4EBE-40BA-EA0716681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7FAFE-8CF3-D0AC-FBD7-DEC1E2F6CBCC}"/>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204587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5254-13A9-F2DA-0577-2FC92A5D1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7F776-66B5-D56D-303E-9F7670E34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7E4-220B-1946-D551-A41A3B14CD5D}"/>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5" name="Footer Placeholder 4">
            <a:extLst>
              <a:ext uri="{FF2B5EF4-FFF2-40B4-BE49-F238E27FC236}">
                <a16:creationId xmlns:a16="http://schemas.microsoft.com/office/drawing/2014/main" id="{96F07152-9D36-557E-FF87-F7D30225C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D609E-BC86-DA7A-AE5D-C13993945134}"/>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170828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856E-5683-2CA9-1284-CFA654FC0F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C98045-8FF8-6C6C-4E23-87F0461847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08E74-7BCA-C784-A409-EC3B6DD80316}"/>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5" name="Footer Placeholder 4">
            <a:extLst>
              <a:ext uri="{FF2B5EF4-FFF2-40B4-BE49-F238E27FC236}">
                <a16:creationId xmlns:a16="http://schemas.microsoft.com/office/drawing/2014/main" id="{184859D0-8A9D-8AA7-6ABF-B69540D5B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B3357-661E-C788-41A0-F7DAFBDD048E}"/>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285095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8050-EBD0-E803-CE81-6D1C46FC9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8C3BC-9E23-A820-8A0F-AD33946A0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FCB82-8383-4DE8-020F-EB0BA1558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FCDCC-A6A4-C9C1-2A7A-B803A2FC5806}"/>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6" name="Footer Placeholder 5">
            <a:extLst>
              <a:ext uri="{FF2B5EF4-FFF2-40B4-BE49-F238E27FC236}">
                <a16:creationId xmlns:a16="http://schemas.microsoft.com/office/drawing/2014/main" id="{78DA5643-FF63-1AC8-29AE-B45187D4D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5E8B6-1309-3A20-9210-FC9CC13CA212}"/>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151545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86A5-CA5A-2140-99EF-81F36B6C6E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9AB3FC-B219-D05A-453D-FF35F4A17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C500EE-3EE0-74AD-CDEB-462DAFF6C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97CF1-4A96-9F0F-468C-7D2A9F0E5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84E79-41EF-6FF6-BAD7-560C5EA50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1116CE-BED8-F4AF-1755-3CD08D1706AF}"/>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8" name="Footer Placeholder 7">
            <a:extLst>
              <a:ext uri="{FF2B5EF4-FFF2-40B4-BE49-F238E27FC236}">
                <a16:creationId xmlns:a16="http://schemas.microsoft.com/office/drawing/2014/main" id="{A88E931B-2CC8-9E14-E26E-1434DED8EF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E152AB-A2C1-E9B2-7C35-9920F7D0EA35}"/>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257640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C25C-1718-C323-AE28-970CA20F7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B96FA-CB11-A07A-0603-DB2F477329DF}"/>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4" name="Footer Placeholder 3">
            <a:extLst>
              <a:ext uri="{FF2B5EF4-FFF2-40B4-BE49-F238E27FC236}">
                <a16:creationId xmlns:a16="http://schemas.microsoft.com/office/drawing/2014/main" id="{E9E56714-2B69-00E5-C513-4EBB9DE56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96CD78-7145-F207-2764-A52DE33E3671}"/>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294833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B758F-67C0-5934-69E9-477A7854676D}"/>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3" name="Footer Placeholder 2">
            <a:extLst>
              <a:ext uri="{FF2B5EF4-FFF2-40B4-BE49-F238E27FC236}">
                <a16:creationId xmlns:a16="http://schemas.microsoft.com/office/drawing/2014/main" id="{FBF5202E-1E14-0F99-C5CE-D57C5D054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4F922-F2E3-DDBF-254D-911A360CDD26}"/>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342044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57FD-4256-1155-7946-B601A9828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341F9-60BD-4C52-553B-6C82148A2B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DCDFE-70A9-2AE0-909B-BAA58AD39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1F880-A5C8-8C52-6BC2-1CC8ED81073F}"/>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6" name="Footer Placeholder 5">
            <a:extLst>
              <a:ext uri="{FF2B5EF4-FFF2-40B4-BE49-F238E27FC236}">
                <a16:creationId xmlns:a16="http://schemas.microsoft.com/office/drawing/2014/main" id="{06E9051A-76A3-C521-4313-E5468F1DB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562C7-9080-E6AC-0BE7-06E798B28682}"/>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331230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5851-4C21-7D96-7D36-82FB6FFFC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660A0-481A-9AC7-BBD2-DD29C1503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F29667-BFF0-9FF6-2CCD-19721F473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F9BF0-4701-A1B6-8D58-B757E1C21449}"/>
              </a:ext>
            </a:extLst>
          </p:cNvPr>
          <p:cNvSpPr>
            <a:spLocks noGrp="1"/>
          </p:cNvSpPr>
          <p:nvPr>
            <p:ph type="dt" sz="half" idx="10"/>
          </p:nvPr>
        </p:nvSpPr>
        <p:spPr/>
        <p:txBody>
          <a:bodyPr/>
          <a:lstStyle/>
          <a:p>
            <a:fld id="{649AB7DF-4B8F-4805-8DA2-C970A04E5FCC}" type="datetimeFigureOut">
              <a:rPr lang="en-US" smtClean="0"/>
              <a:t>9/24/2025</a:t>
            </a:fld>
            <a:endParaRPr lang="en-US"/>
          </a:p>
        </p:txBody>
      </p:sp>
      <p:sp>
        <p:nvSpPr>
          <p:cNvPr id="6" name="Footer Placeholder 5">
            <a:extLst>
              <a:ext uri="{FF2B5EF4-FFF2-40B4-BE49-F238E27FC236}">
                <a16:creationId xmlns:a16="http://schemas.microsoft.com/office/drawing/2014/main" id="{D4A846A1-BF08-B34E-6CBD-9734182E1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8D67F-0CBB-7501-5E03-1E3E8CBD0E55}"/>
              </a:ext>
            </a:extLst>
          </p:cNvPr>
          <p:cNvSpPr>
            <a:spLocks noGrp="1"/>
          </p:cNvSpPr>
          <p:nvPr>
            <p:ph type="sldNum" sz="quarter" idx="12"/>
          </p:nvPr>
        </p:nvSpPr>
        <p:spPr/>
        <p:txBody>
          <a:bodyPr/>
          <a:lstStyle/>
          <a:p>
            <a:fld id="{E68D9329-55A1-4D87-965B-0D7D6731BDFC}" type="slidenum">
              <a:rPr lang="en-US" smtClean="0"/>
              <a:t>‹#›</a:t>
            </a:fld>
            <a:endParaRPr lang="en-US"/>
          </a:p>
        </p:txBody>
      </p:sp>
    </p:spTree>
    <p:extLst>
      <p:ext uri="{BB962C8B-B14F-4D97-AF65-F5344CB8AC3E}">
        <p14:creationId xmlns:p14="http://schemas.microsoft.com/office/powerpoint/2010/main" val="238339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4BEAC-6B53-29A0-4B2A-54532130F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CA22C0-04EF-A865-438B-6626C3CA8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96A1E-6345-4FB2-C46F-7BF51CDFE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9AB7DF-4B8F-4805-8DA2-C970A04E5FCC}" type="datetimeFigureOut">
              <a:rPr lang="en-US" smtClean="0"/>
              <a:t>9/24/2025</a:t>
            </a:fld>
            <a:endParaRPr lang="en-US"/>
          </a:p>
        </p:txBody>
      </p:sp>
      <p:sp>
        <p:nvSpPr>
          <p:cNvPr id="5" name="Footer Placeholder 4">
            <a:extLst>
              <a:ext uri="{FF2B5EF4-FFF2-40B4-BE49-F238E27FC236}">
                <a16:creationId xmlns:a16="http://schemas.microsoft.com/office/drawing/2014/main" id="{D90BB064-037A-D238-18CA-619D60235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B28EA8-ADAF-EA79-146A-BED1D112D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8D9329-55A1-4D87-965B-0D7D6731BDFC}" type="slidenum">
              <a:rPr lang="en-US" smtClean="0"/>
              <a:t>‹#›</a:t>
            </a:fld>
            <a:endParaRPr lang="en-US"/>
          </a:p>
        </p:txBody>
      </p:sp>
    </p:spTree>
    <p:extLst>
      <p:ext uri="{BB962C8B-B14F-4D97-AF65-F5344CB8AC3E}">
        <p14:creationId xmlns:p14="http://schemas.microsoft.com/office/powerpoint/2010/main" val="329823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10.xml"/><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8.xml"/><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40.png"/><Relationship Id="rId3" Type="http://schemas.openxmlformats.org/officeDocument/2006/relationships/diagramLayout" Target="../diagrams/layout6.xml"/><Relationship Id="rId7" Type="http://schemas.openxmlformats.org/officeDocument/2006/relationships/image" Target="../media/image37.png"/><Relationship Id="rId12" Type="http://schemas.openxmlformats.org/officeDocument/2006/relationships/customXml" Target="../ink/ink13.xml"/><Relationship Id="rId17" Type="http://schemas.openxmlformats.org/officeDocument/2006/relationships/image" Target="../media/image42.png"/><Relationship Id="rId2" Type="http://schemas.openxmlformats.org/officeDocument/2006/relationships/diagramData" Target="../diagrams/data6.xml"/><Relationship Id="rId16" Type="http://schemas.openxmlformats.org/officeDocument/2006/relationships/customXml" Target="../ink/ink15.xml"/><Relationship Id="rId1" Type="http://schemas.openxmlformats.org/officeDocument/2006/relationships/slideLayout" Target="../slideLayouts/slideLayout4.xml"/><Relationship Id="rId6" Type="http://schemas.microsoft.com/office/2007/relationships/diagramDrawing" Target="../diagrams/drawing6.xml"/><Relationship Id="rId11" Type="http://schemas.openxmlformats.org/officeDocument/2006/relationships/image" Target="../media/image39.png"/><Relationship Id="rId5" Type="http://schemas.openxmlformats.org/officeDocument/2006/relationships/diagramColors" Target="../diagrams/colors6.xml"/><Relationship Id="rId15" Type="http://schemas.openxmlformats.org/officeDocument/2006/relationships/image" Target="../media/image41.png"/><Relationship Id="rId10" Type="http://schemas.openxmlformats.org/officeDocument/2006/relationships/customXml" Target="../ink/ink12.xml"/><Relationship Id="rId4" Type="http://schemas.openxmlformats.org/officeDocument/2006/relationships/diagramQuickStyle" Target="../diagrams/quickStyle6.xml"/><Relationship Id="rId9" Type="http://schemas.openxmlformats.org/officeDocument/2006/relationships/image" Target="../media/image38.png"/><Relationship Id="rId14" Type="http://schemas.openxmlformats.org/officeDocument/2006/relationships/customXml" Target="../ink/ink14.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6" Type="http://schemas.openxmlformats.org/officeDocument/2006/relationships/image" Target="../media/image61.png"/><Relationship Id="rId21" Type="http://schemas.openxmlformats.org/officeDocument/2006/relationships/customXml" Target="../ink/ink25.xml"/><Relationship Id="rId42" Type="http://schemas.openxmlformats.org/officeDocument/2006/relationships/image" Target="../media/image69.png"/><Relationship Id="rId47" Type="http://schemas.openxmlformats.org/officeDocument/2006/relationships/customXml" Target="../ink/ink38.xml"/><Relationship Id="rId63" Type="http://schemas.openxmlformats.org/officeDocument/2006/relationships/customXml" Target="../ink/ink46.xml"/><Relationship Id="rId68" Type="http://schemas.openxmlformats.org/officeDocument/2006/relationships/image" Target="../media/image82.png"/><Relationship Id="rId2" Type="http://schemas.openxmlformats.org/officeDocument/2006/relationships/image" Target="../media/image49.png"/><Relationship Id="rId16" Type="http://schemas.openxmlformats.org/officeDocument/2006/relationships/image" Target="../media/image56.png"/><Relationship Id="rId29" Type="http://schemas.openxmlformats.org/officeDocument/2006/relationships/customXml" Target="../ink/ink29.xml"/><Relationship Id="rId11" Type="http://schemas.openxmlformats.org/officeDocument/2006/relationships/customXml" Target="../ink/ink20.xml"/><Relationship Id="rId24" Type="http://schemas.openxmlformats.org/officeDocument/2006/relationships/image" Target="../media/image60.png"/><Relationship Id="rId32" Type="http://schemas.openxmlformats.org/officeDocument/2006/relationships/image" Target="../media/image64.png"/><Relationship Id="rId37" Type="http://schemas.openxmlformats.org/officeDocument/2006/relationships/customXml" Target="../ink/ink33.xml"/><Relationship Id="rId40" Type="http://schemas.openxmlformats.org/officeDocument/2006/relationships/image" Target="../media/image68.png"/><Relationship Id="rId45" Type="http://schemas.openxmlformats.org/officeDocument/2006/relationships/customXml" Target="../ink/ink37.xml"/><Relationship Id="rId53" Type="http://schemas.openxmlformats.org/officeDocument/2006/relationships/customXml" Target="../ink/ink41.xml"/><Relationship Id="rId58" Type="http://schemas.openxmlformats.org/officeDocument/2006/relationships/image" Target="../media/image77.png"/><Relationship Id="rId66" Type="http://schemas.openxmlformats.org/officeDocument/2006/relationships/image" Target="../media/image81.png"/><Relationship Id="rId74" Type="http://schemas.openxmlformats.org/officeDocument/2006/relationships/image" Target="../media/image85.png"/><Relationship Id="rId5" Type="http://schemas.openxmlformats.org/officeDocument/2006/relationships/customXml" Target="../ink/ink17.xml"/><Relationship Id="rId61" Type="http://schemas.openxmlformats.org/officeDocument/2006/relationships/customXml" Target="../ink/ink45.xml"/><Relationship Id="rId19" Type="http://schemas.openxmlformats.org/officeDocument/2006/relationships/customXml" Target="../ink/ink24.xml"/><Relationship Id="rId14" Type="http://schemas.openxmlformats.org/officeDocument/2006/relationships/image" Target="../media/image55.png"/><Relationship Id="rId22" Type="http://schemas.openxmlformats.org/officeDocument/2006/relationships/image" Target="../media/image59.png"/><Relationship Id="rId27" Type="http://schemas.openxmlformats.org/officeDocument/2006/relationships/customXml" Target="../ink/ink28.xml"/><Relationship Id="rId30" Type="http://schemas.openxmlformats.org/officeDocument/2006/relationships/image" Target="../media/image63.png"/><Relationship Id="rId35" Type="http://schemas.openxmlformats.org/officeDocument/2006/relationships/customXml" Target="../ink/ink32.xml"/><Relationship Id="rId43" Type="http://schemas.openxmlformats.org/officeDocument/2006/relationships/customXml" Target="../ink/ink36.xml"/><Relationship Id="rId48" Type="http://schemas.openxmlformats.org/officeDocument/2006/relationships/image" Target="../media/image72.png"/><Relationship Id="rId56" Type="http://schemas.openxmlformats.org/officeDocument/2006/relationships/image" Target="../media/image76.png"/><Relationship Id="rId64" Type="http://schemas.openxmlformats.org/officeDocument/2006/relationships/image" Target="../media/image80.png"/><Relationship Id="rId69" Type="http://schemas.openxmlformats.org/officeDocument/2006/relationships/customXml" Target="../ink/ink49.xml"/><Relationship Id="rId8" Type="http://schemas.openxmlformats.org/officeDocument/2006/relationships/image" Target="../media/image52.png"/><Relationship Id="rId51" Type="http://schemas.openxmlformats.org/officeDocument/2006/relationships/customXml" Target="../ink/ink40.xml"/><Relationship Id="rId72" Type="http://schemas.openxmlformats.org/officeDocument/2006/relationships/image" Target="../media/image84.png"/><Relationship Id="rId3" Type="http://schemas.openxmlformats.org/officeDocument/2006/relationships/customXml" Target="../ink/ink16.xml"/><Relationship Id="rId12" Type="http://schemas.openxmlformats.org/officeDocument/2006/relationships/image" Target="../media/image54.png"/><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67.png"/><Relationship Id="rId46" Type="http://schemas.openxmlformats.org/officeDocument/2006/relationships/image" Target="../media/image71.png"/><Relationship Id="rId59" Type="http://schemas.openxmlformats.org/officeDocument/2006/relationships/customXml" Target="../ink/ink44.xml"/><Relationship Id="rId67" Type="http://schemas.openxmlformats.org/officeDocument/2006/relationships/customXml" Target="../ink/ink48.xml"/><Relationship Id="rId20" Type="http://schemas.openxmlformats.org/officeDocument/2006/relationships/image" Target="../media/image58.png"/><Relationship Id="rId41" Type="http://schemas.openxmlformats.org/officeDocument/2006/relationships/customXml" Target="../ink/ink35.xml"/><Relationship Id="rId54" Type="http://schemas.openxmlformats.org/officeDocument/2006/relationships/image" Target="../media/image75.png"/><Relationship Id="rId62" Type="http://schemas.openxmlformats.org/officeDocument/2006/relationships/image" Target="../media/image79.png"/><Relationship Id="rId70"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51.png"/><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62.png"/><Relationship Id="rId36" Type="http://schemas.openxmlformats.org/officeDocument/2006/relationships/image" Target="../media/image66.png"/><Relationship Id="rId49" Type="http://schemas.openxmlformats.org/officeDocument/2006/relationships/customXml" Target="../ink/ink39.xml"/><Relationship Id="rId57" Type="http://schemas.openxmlformats.org/officeDocument/2006/relationships/customXml" Target="../ink/ink43.xml"/><Relationship Id="rId10" Type="http://schemas.openxmlformats.org/officeDocument/2006/relationships/image" Target="../media/image53.png"/><Relationship Id="rId31" Type="http://schemas.openxmlformats.org/officeDocument/2006/relationships/customXml" Target="../ink/ink30.xml"/><Relationship Id="rId44" Type="http://schemas.openxmlformats.org/officeDocument/2006/relationships/image" Target="../media/image70.png"/><Relationship Id="rId52" Type="http://schemas.openxmlformats.org/officeDocument/2006/relationships/image" Target="../media/image74.png"/><Relationship Id="rId60" Type="http://schemas.openxmlformats.org/officeDocument/2006/relationships/image" Target="../media/image78.png"/><Relationship Id="rId65" Type="http://schemas.openxmlformats.org/officeDocument/2006/relationships/customXml" Target="../ink/ink47.xml"/><Relationship Id="rId73" Type="http://schemas.openxmlformats.org/officeDocument/2006/relationships/customXml" Target="../ink/ink51.xml"/><Relationship Id="rId4" Type="http://schemas.openxmlformats.org/officeDocument/2006/relationships/image" Target="../media/image50.png"/><Relationship Id="rId9" Type="http://schemas.openxmlformats.org/officeDocument/2006/relationships/customXml" Target="../ink/ink19.xml"/><Relationship Id="rId13" Type="http://schemas.openxmlformats.org/officeDocument/2006/relationships/customXml" Target="../ink/ink21.xml"/><Relationship Id="rId18" Type="http://schemas.openxmlformats.org/officeDocument/2006/relationships/image" Target="../media/image57.png"/><Relationship Id="rId39" Type="http://schemas.openxmlformats.org/officeDocument/2006/relationships/customXml" Target="../ink/ink34.xml"/><Relationship Id="rId34" Type="http://schemas.openxmlformats.org/officeDocument/2006/relationships/image" Target="../media/image65.png"/><Relationship Id="rId50" Type="http://schemas.openxmlformats.org/officeDocument/2006/relationships/image" Target="../media/image73.png"/><Relationship Id="rId55" Type="http://schemas.openxmlformats.org/officeDocument/2006/relationships/customXml" Target="../ink/ink42.xml"/><Relationship Id="rId7" Type="http://schemas.openxmlformats.org/officeDocument/2006/relationships/customXml" Target="../ink/ink18.xml"/><Relationship Id="rId71" Type="http://schemas.openxmlformats.org/officeDocument/2006/relationships/customXml" Target="../ink/ink50.xml"/></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customXml" Target="../ink/ink57.xml"/><Relationship Id="rId18" Type="http://schemas.openxmlformats.org/officeDocument/2006/relationships/image" Target="../media/image93.png"/><Relationship Id="rId3" Type="http://schemas.openxmlformats.org/officeDocument/2006/relationships/customXml" Target="../ink/ink52.xml"/><Relationship Id="rId7" Type="http://schemas.openxmlformats.org/officeDocument/2006/relationships/customXml" Target="../ink/ink54.xml"/><Relationship Id="rId12" Type="http://schemas.openxmlformats.org/officeDocument/2006/relationships/image" Target="../media/image90.png"/><Relationship Id="rId17" Type="http://schemas.openxmlformats.org/officeDocument/2006/relationships/customXml" Target="../ink/ink59.xml"/><Relationship Id="rId2" Type="http://schemas.openxmlformats.org/officeDocument/2006/relationships/image" Target="../media/image48.png"/><Relationship Id="rId16" Type="http://schemas.openxmlformats.org/officeDocument/2006/relationships/image" Target="../media/image92.png"/><Relationship Id="rId20"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customXml" Target="../ink/ink56.xml"/><Relationship Id="rId5" Type="http://schemas.openxmlformats.org/officeDocument/2006/relationships/customXml" Target="../ink/ink53.xml"/><Relationship Id="rId15" Type="http://schemas.openxmlformats.org/officeDocument/2006/relationships/customXml" Target="../ink/ink58.xml"/><Relationship Id="rId10" Type="http://schemas.openxmlformats.org/officeDocument/2006/relationships/image" Target="../media/image89.png"/><Relationship Id="rId19" Type="http://schemas.openxmlformats.org/officeDocument/2006/relationships/customXml" Target="../ink/ink60.xml"/><Relationship Id="rId4" Type="http://schemas.openxmlformats.org/officeDocument/2006/relationships/image" Target="../media/image86.png"/><Relationship Id="rId9" Type="http://schemas.openxmlformats.org/officeDocument/2006/relationships/customXml" Target="../ink/ink55.xml"/><Relationship Id="rId14" Type="http://schemas.openxmlformats.org/officeDocument/2006/relationships/image" Target="../media/image91.png"/></Relationships>
</file>

<file path=ppt/slides/_rels/slide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customXml" Target="../ink/ink2.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F030BA-4D0A-A1AB-F410-334BDE463556}"/>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ADMIN TRAINING</a:t>
            </a:r>
          </a:p>
        </p:txBody>
      </p:sp>
      <p:sp>
        <p:nvSpPr>
          <p:cNvPr id="3" name="Subtitle 2">
            <a:extLst>
              <a:ext uri="{FF2B5EF4-FFF2-40B4-BE49-F238E27FC236}">
                <a16:creationId xmlns:a16="http://schemas.microsoft.com/office/drawing/2014/main" id="{B970AF5A-F5CF-4616-9739-B17AB00F0CA3}"/>
              </a:ext>
            </a:extLst>
          </p:cNvPr>
          <p:cNvSpPr>
            <a:spLocks noGrp="1"/>
          </p:cNvSpPr>
          <p:nvPr>
            <p:ph type="subTitle" idx="1"/>
          </p:nvPr>
        </p:nvSpPr>
        <p:spPr>
          <a:xfrm>
            <a:off x="1350682" y="4870824"/>
            <a:ext cx="10005951" cy="1458258"/>
          </a:xfrm>
        </p:spPr>
        <p:txBody>
          <a:bodyPr anchor="ctr">
            <a:normAutofit/>
          </a:bodyPr>
          <a:lstStyle/>
          <a:p>
            <a:pPr algn="l"/>
            <a:r>
              <a:rPr lang="en-US"/>
              <a:t>PART 1 </a:t>
            </a:r>
          </a:p>
          <a:p>
            <a:pPr algn="l"/>
            <a:endParaRPr lang="en-US"/>
          </a:p>
          <a:p>
            <a:pPr algn="l"/>
            <a:endParaRPr lang="en-US"/>
          </a:p>
        </p:txBody>
      </p:sp>
    </p:spTree>
    <p:extLst>
      <p:ext uri="{BB962C8B-B14F-4D97-AF65-F5344CB8AC3E}">
        <p14:creationId xmlns:p14="http://schemas.microsoft.com/office/powerpoint/2010/main" val="105636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B0CFE67-4AD9-8AF0-022B-82873B88CB4D}"/>
              </a:ext>
            </a:extLst>
          </p:cNvPr>
          <p:cNvPicPr>
            <a:picLocks noChangeAspect="1"/>
          </p:cNvPicPr>
          <p:nvPr/>
        </p:nvPicPr>
        <p:blipFill>
          <a:blip r:embed="rId2"/>
          <a:stretch>
            <a:fillRect/>
          </a:stretch>
        </p:blipFill>
        <p:spPr>
          <a:xfrm>
            <a:off x="1200263" y="1563524"/>
            <a:ext cx="9664846" cy="355182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E75A17C-50FF-CB9C-1E3D-6F49B601B617}"/>
                  </a:ext>
                </a:extLst>
              </p14:cNvPr>
              <p14:cNvContentPartPr/>
              <p14:nvPr/>
            </p14:nvContentPartPr>
            <p14:xfrm>
              <a:off x="1265815" y="2664208"/>
              <a:ext cx="533520" cy="47520"/>
            </p14:xfrm>
          </p:contentPart>
        </mc:Choice>
        <mc:Fallback xmlns="">
          <p:pic>
            <p:nvPicPr>
              <p:cNvPr id="2" name="Ink 1">
                <a:extLst>
                  <a:ext uri="{FF2B5EF4-FFF2-40B4-BE49-F238E27FC236}">
                    <a16:creationId xmlns:a16="http://schemas.microsoft.com/office/drawing/2014/main" id="{8E75A17C-50FF-CB9C-1E3D-6F49B601B617}"/>
                  </a:ext>
                </a:extLst>
              </p:cNvPr>
              <p:cNvPicPr/>
              <p:nvPr/>
            </p:nvPicPr>
            <p:blipFill>
              <a:blip r:embed="rId4"/>
              <a:stretch>
                <a:fillRect/>
              </a:stretch>
            </p:blipFill>
            <p:spPr>
              <a:xfrm>
                <a:off x="1202857" y="2601208"/>
                <a:ext cx="659075"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AE98D78-9F01-6039-0508-19DE06F5CCEC}"/>
                  </a:ext>
                </a:extLst>
              </p14:cNvPr>
              <p14:cNvContentPartPr/>
              <p14:nvPr/>
            </p14:nvContentPartPr>
            <p14:xfrm>
              <a:off x="1336375" y="3165328"/>
              <a:ext cx="480960" cy="28080"/>
            </p14:xfrm>
          </p:contentPart>
        </mc:Choice>
        <mc:Fallback xmlns="">
          <p:pic>
            <p:nvPicPr>
              <p:cNvPr id="3" name="Ink 2">
                <a:extLst>
                  <a:ext uri="{FF2B5EF4-FFF2-40B4-BE49-F238E27FC236}">
                    <a16:creationId xmlns:a16="http://schemas.microsoft.com/office/drawing/2014/main" id="{EAE98D78-9F01-6039-0508-19DE06F5CCEC}"/>
                  </a:ext>
                </a:extLst>
              </p:cNvPr>
              <p:cNvPicPr/>
              <p:nvPr/>
            </p:nvPicPr>
            <p:blipFill>
              <a:blip r:embed="rId6"/>
              <a:stretch>
                <a:fillRect/>
              </a:stretch>
            </p:blipFill>
            <p:spPr>
              <a:xfrm>
                <a:off x="1273375" y="3102328"/>
                <a:ext cx="606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C7D5CFC-EB37-9C4A-FDD9-F8971178B8A7}"/>
                  </a:ext>
                </a:extLst>
              </p14:cNvPr>
              <p14:cNvContentPartPr/>
              <p14:nvPr/>
            </p14:nvContentPartPr>
            <p14:xfrm>
              <a:off x="1458775" y="3561328"/>
              <a:ext cx="231120" cy="231120"/>
            </p14:xfrm>
          </p:contentPart>
        </mc:Choice>
        <mc:Fallback xmlns="">
          <p:pic>
            <p:nvPicPr>
              <p:cNvPr id="6" name="Ink 5">
                <a:extLst>
                  <a:ext uri="{FF2B5EF4-FFF2-40B4-BE49-F238E27FC236}">
                    <a16:creationId xmlns:a16="http://schemas.microsoft.com/office/drawing/2014/main" id="{4C7D5CFC-EB37-9C4A-FDD9-F8971178B8A7}"/>
                  </a:ext>
                </a:extLst>
              </p:cNvPr>
              <p:cNvPicPr/>
              <p:nvPr/>
            </p:nvPicPr>
            <p:blipFill>
              <a:blip r:embed="rId8"/>
              <a:stretch>
                <a:fillRect/>
              </a:stretch>
            </p:blipFill>
            <p:spPr>
              <a:xfrm>
                <a:off x="1395775" y="3498328"/>
                <a:ext cx="3567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9718588-EA43-2B33-C566-7ABC4FB3B789}"/>
                  </a:ext>
                </a:extLst>
              </p14:cNvPr>
              <p14:cNvContentPartPr/>
              <p14:nvPr/>
            </p14:nvContentPartPr>
            <p14:xfrm>
              <a:off x="1354015" y="3841768"/>
              <a:ext cx="423000" cy="39600"/>
            </p14:xfrm>
          </p:contentPart>
        </mc:Choice>
        <mc:Fallback xmlns="">
          <p:pic>
            <p:nvPicPr>
              <p:cNvPr id="7" name="Ink 6">
                <a:extLst>
                  <a:ext uri="{FF2B5EF4-FFF2-40B4-BE49-F238E27FC236}">
                    <a16:creationId xmlns:a16="http://schemas.microsoft.com/office/drawing/2014/main" id="{D9718588-EA43-2B33-C566-7ABC4FB3B789}"/>
                  </a:ext>
                </a:extLst>
              </p:cNvPr>
              <p:cNvPicPr/>
              <p:nvPr/>
            </p:nvPicPr>
            <p:blipFill>
              <a:blip r:embed="rId10"/>
              <a:stretch>
                <a:fillRect/>
              </a:stretch>
            </p:blipFill>
            <p:spPr>
              <a:xfrm>
                <a:off x="1291069" y="3779336"/>
                <a:ext cx="548533" cy="1641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21BBE948-02B6-74F5-9C2F-C4FE9D155CE2}"/>
                  </a:ext>
                </a:extLst>
              </p14:cNvPr>
              <p14:cNvContentPartPr/>
              <p14:nvPr/>
            </p14:nvContentPartPr>
            <p14:xfrm>
              <a:off x="1257175" y="4166488"/>
              <a:ext cx="517680" cy="46080"/>
            </p14:xfrm>
          </p:contentPart>
        </mc:Choice>
        <mc:Fallback xmlns="">
          <p:pic>
            <p:nvPicPr>
              <p:cNvPr id="8" name="Ink 7">
                <a:extLst>
                  <a:ext uri="{FF2B5EF4-FFF2-40B4-BE49-F238E27FC236}">
                    <a16:creationId xmlns:a16="http://schemas.microsoft.com/office/drawing/2014/main" id="{21BBE948-02B6-74F5-9C2F-C4FE9D155CE2}"/>
                  </a:ext>
                </a:extLst>
              </p:cNvPr>
              <p:cNvPicPr/>
              <p:nvPr/>
            </p:nvPicPr>
            <p:blipFill>
              <a:blip r:embed="rId12"/>
              <a:stretch>
                <a:fillRect/>
              </a:stretch>
            </p:blipFill>
            <p:spPr>
              <a:xfrm>
                <a:off x="1194219" y="4103488"/>
                <a:ext cx="643233"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3CFF9FBC-3726-D1AB-2DFC-1AB67D0B0BA3}"/>
                  </a:ext>
                </a:extLst>
              </p14:cNvPr>
              <p14:cNvContentPartPr/>
              <p14:nvPr/>
            </p14:nvContentPartPr>
            <p14:xfrm>
              <a:off x="1274815" y="4668328"/>
              <a:ext cx="542520" cy="12960"/>
            </p14:xfrm>
          </p:contentPart>
        </mc:Choice>
        <mc:Fallback xmlns="">
          <p:pic>
            <p:nvPicPr>
              <p:cNvPr id="10" name="Ink 9">
                <a:extLst>
                  <a:ext uri="{FF2B5EF4-FFF2-40B4-BE49-F238E27FC236}">
                    <a16:creationId xmlns:a16="http://schemas.microsoft.com/office/drawing/2014/main" id="{3CFF9FBC-3726-D1AB-2DFC-1AB67D0B0BA3}"/>
                  </a:ext>
                </a:extLst>
              </p:cNvPr>
              <p:cNvPicPr/>
              <p:nvPr/>
            </p:nvPicPr>
            <p:blipFill>
              <a:blip r:embed="rId14"/>
              <a:stretch>
                <a:fillRect/>
              </a:stretch>
            </p:blipFill>
            <p:spPr>
              <a:xfrm>
                <a:off x="1211815" y="4605328"/>
                <a:ext cx="668160" cy="138600"/>
              </a:xfrm>
              <a:prstGeom prst="rect">
                <a:avLst/>
              </a:prstGeom>
            </p:spPr>
          </p:pic>
        </mc:Fallback>
      </mc:AlternateContent>
    </p:spTree>
    <p:extLst>
      <p:ext uri="{BB962C8B-B14F-4D97-AF65-F5344CB8AC3E}">
        <p14:creationId xmlns:p14="http://schemas.microsoft.com/office/powerpoint/2010/main" val="205510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2BF5-F2E4-97FF-62E9-AF1FDF92860B}"/>
              </a:ext>
            </a:extLst>
          </p:cNvPr>
          <p:cNvSpPr>
            <a:spLocks noGrp="1"/>
          </p:cNvSpPr>
          <p:nvPr>
            <p:ph type="title"/>
          </p:nvPr>
        </p:nvSpPr>
        <p:spPr>
          <a:xfrm>
            <a:off x="754224" y="617052"/>
            <a:ext cx="10515600" cy="2928581"/>
          </a:xfrm>
        </p:spPr>
        <p:txBody>
          <a:bodyPr>
            <a:normAutofit/>
          </a:bodyPr>
          <a:lstStyle/>
          <a:p>
            <a:r>
              <a:rPr lang="en-US"/>
              <a:t>Link sent from Laurie for UN registration</a:t>
            </a:r>
            <a:br>
              <a:rPr lang="en-US"/>
            </a:br>
            <a:br>
              <a:rPr lang="en-US"/>
            </a:br>
            <a:r>
              <a:rPr lang="en-US" sz="3200"/>
              <a:t>Coaches have their team link as well which is sent to the swimmer</a:t>
            </a:r>
            <a:endParaRPr lang="en-US" sz="3200" dirty="0"/>
          </a:p>
        </p:txBody>
      </p:sp>
      <p:pic>
        <p:nvPicPr>
          <p:cNvPr id="5" name="Content Placeholder 4">
            <a:extLst>
              <a:ext uri="{FF2B5EF4-FFF2-40B4-BE49-F238E27FC236}">
                <a16:creationId xmlns:a16="http://schemas.microsoft.com/office/drawing/2014/main" id="{B0A537A4-E999-4D09-49D9-55978399A63A}"/>
              </a:ext>
            </a:extLst>
          </p:cNvPr>
          <p:cNvPicPr>
            <a:picLocks noGrp="1" noChangeAspect="1"/>
          </p:cNvPicPr>
          <p:nvPr>
            <p:ph idx="1"/>
          </p:nvPr>
        </p:nvPicPr>
        <p:blipFill>
          <a:blip r:embed="rId2"/>
          <a:stretch>
            <a:fillRect/>
          </a:stretch>
        </p:blipFill>
        <p:spPr>
          <a:xfrm>
            <a:off x="1894888" y="4475459"/>
            <a:ext cx="8402223" cy="619211"/>
          </a:xfrm>
        </p:spPr>
      </p:pic>
    </p:spTree>
    <p:extLst>
      <p:ext uri="{BB962C8B-B14F-4D97-AF65-F5344CB8AC3E}">
        <p14:creationId xmlns:p14="http://schemas.microsoft.com/office/powerpoint/2010/main" val="15517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93362-E06C-71E2-7BD7-7175CE601C4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Typical admin toolbox</a:t>
            </a:r>
          </a:p>
        </p:txBody>
      </p:sp>
      <p:sp>
        <p:nvSpPr>
          <p:cNvPr id="36" name="Content Placeholder 2">
            <a:extLst>
              <a:ext uri="{FF2B5EF4-FFF2-40B4-BE49-F238E27FC236}">
                <a16:creationId xmlns:a16="http://schemas.microsoft.com/office/drawing/2014/main" id="{FDD16C89-ED2A-29E6-247A-B763ACD4B710}"/>
              </a:ext>
            </a:extLst>
          </p:cNvPr>
          <p:cNvSpPr>
            <a:spLocks noGrp="1"/>
          </p:cNvSpPr>
          <p:nvPr>
            <p:ph idx="1"/>
          </p:nvPr>
        </p:nvSpPr>
        <p:spPr>
          <a:xfrm>
            <a:off x="1371599" y="2136710"/>
            <a:ext cx="9724031" cy="4426752"/>
          </a:xfrm>
        </p:spPr>
        <p:txBody>
          <a:bodyPr anchor="ctr">
            <a:normAutofit/>
          </a:bodyPr>
          <a:lstStyle/>
          <a:p>
            <a:r>
              <a:rPr lang="en-US" sz="2000" dirty="0"/>
              <a:t>Clipboards (for timers, DR, SR, check in </a:t>
            </a:r>
            <a:r>
              <a:rPr lang="en-US" sz="2000" dirty="0" err="1"/>
              <a:t>etc</a:t>
            </a:r>
            <a:r>
              <a:rPr lang="en-US" sz="2000" dirty="0"/>
              <a:t>).  May coordinate with Meet Director for timer boards</a:t>
            </a:r>
          </a:p>
          <a:p>
            <a:r>
              <a:rPr lang="en-US" sz="2000" dirty="0"/>
              <a:t>Pens (red for closing)</a:t>
            </a:r>
          </a:p>
          <a:p>
            <a:r>
              <a:rPr lang="en-US" sz="2000" dirty="0"/>
              <a:t>Highlighters (various colors)</a:t>
            </a:r>
          </a:p>
          <a:p>
            <a:r>
              <a:rPr lang="en-US" sz="2000" dirty="0"/>
              <a:t>Pencils (check in/ timers)</a:t>
            </a:r>
          </a:p>
          <a:p>
            <a:r>
              <a:rPr lang="en-US" sz="2000" dirty="0"/>
              <a:t>Rulers (check in)</a:t>
            </a:r>
          </a:p>
          <a:p>
            <a:r>
              <a:rPr lang="en-US" sz="2000" dirty="0"/>
              <a:t>Clear Tape</a:t>
            </a:r>
          </a:p>
          <a:p>
            <a:r>
              <a:rPr lang="en-US" sz="2000" dirty="0"/>
              <a:t>Filing system</a:t>
            </a:r>
          </a:p>
          <a:p>
            <a:r>
              <a:rPr lang="en-US" sz="2000" dirty="0"/>
              <a:t>Binders (scratch)</a:t>
            </a:r>
          </a:p>
          <a:p>
            <a:r>
              <a:rPr lang="en-US" sz="2000" dirty="0"/>
              <a:t>Notebook or post it notes for quick notes</a:t>
            </a:r>
          </a:p>
          <a:p>
            <a:r>
              <a:rPr lang="en-US" sz="2000" dirty="0"/>
              <a:t>Stapler</a:t>
            </a:r>
          </a:p>
        </p:txBody>
      </p:sp>
    </p:spTree>
    <p:extLst>
      <p:ext uri="{BB962C8B-B14F-4D97-AF65-F5344CB8AC3E}">
        <p14:creationId xmlns:p14="http://schemas.microsoft.com/office/powerpoint/2010/main" val="195101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26EA-4365-705C-2A08-464258D84B28}"/>
              </a:ext>
            </a:extLst>
          </p:cNvPr>
          <p:cNvSpPr>
            <a:spLocks noGrp="1"/>
          </p:cNvSpPr>
          <p:nvPr>
            <p:ph type="title"/>
          </p:nvPr>
        </p:nvSpPr>
        <p:spPr/>
        <p:txBody>
          <a:bodyPr/>
          <a:lstStyle/>
          <a:p>
            <a:r>
              <a:rPr lang="en-US"/>
              <a:t>Highlighter colors…</a:t>
            </a:r>
            <a:endParaRPr lang="en-US" dirty="0"/>
          </a:p>
        </p:txBody>
      </p:sp>
      <p:graphicFrame>
        <p:nvGraphicFramePr>
          <p:cNvPr id="13" name="Content Placeholder 3">
            <a:extLst>
              <a:ext uri="{FF2B5EF4-FFF2-40B4-BE49-F238E27FC236}">
                <a16:creationId xmlns:a16="http://schemas.microsoft.com/office/drawing/2014/main" id="{1BE200DA-A9BC-73B1-3B1E-C27C5D82D266}"/>
              </a:ext>
            </a:extLst>
          </p:cNvPr>
          <p:cNvGraphicFramePr>
            <a:graphicFrameLocks noGrp="1"/>
          </p:cNvGraphicFramePr>
          <p:nvPr>
            <p:ph sz="half" idx="2"/>
            <p:extLst>
              <p:ext uri="{D42A27DB-BD31-4B8C-83A1-F6EECF244321}">
                <p14:modId xmlns:p14="http://schemas.microsoft.com/office/powerpoint/2010/main" val="1995059023"/>
              </p:ext>
            </p:extLst>
          </p:nvPr>
        </p:nvGraphicFramePr>
        <p:xfrm>
          <a:off x="5673012" y="1825625"/>
          <a:ext cx="568078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0D494BF8-E09B-9A11-939F-EF04FDEF3C5D}"/>
              </a:ext>
            </a:extLst>
          </p:cNvPr>
          <p:cNvPicPr>
            <a:picLocks noGrp="1" noChangeAspect="1"/>
          </p:cNvPicPr>
          <p:nvPr>
            <p:ph sz="half" idx="1"/>
          </p:nvPr>
        </p:nvPicPr>
        <p:blipFill>
          <a:blip r:embed="rId7"/>
          <a:stretch>
            <a:fillRect/>
          </a:stretch>
        </p:blipFill>
        <p:spPr>
          <a:xfrm>
            <a:off x="933785" y="2447278"/>
            <a:ext cx="3796927" cy="2945815"/>
          </a:xfrm>
        </p:spPr>
      </p:pic>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8BBF047F-007A-0E37-3F8C-AC45D56344FE}"/>
                  </a:ext>
                </a:extLst>
              </p14:cNvPr>
              <p14:cNvContentPartPr/>
              <p14:nvPr/>
            </p14:nvContentPartPr>
            <p14:xfrm>
              <a:off x="1586145" y="2873498"/>
              <a:ext cx="981720" cy="99000"/>
            </p14:xfrm>
          </p:contentPart>
        </mc:Choice>
        <mc:Fallback xmlns="">
          <p:pic>
            <p:nvPicPr>
              <p:cNvPr id="6" name="Ink 5">
                <a:extLst>
                  <a:ext uri="{FF2B5EF4-FFF2-40B4-BE49-F238E27FC236}">
                    <a16:creationId xmlns:a16="http://schemas.microsoft.com/office/drawing/2014/main" id="{8BBF047F-007A-0E37-3F8C-AC45D56344FE}"/>
                  </a:ext>
                </a:extLst>
              </p:cNvPr>
              <p:cNvPicPr/>
              <p:nvPr/>
            </p:nvPicPr>
            <p:blipFill>
              <a:blip r:embed="rId9"/>
              <a:stretch>
                <a:fillRect/>
              </a:stretch>
            </p:blipFill>
            <p:spPr>
              <a:xfrm>
                <a:off x="1550145" y="2801498"/>
                <a:ext cx="1053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545CBB08-E53B-FD7E-D378-C5AD3E97FD36}"/>
                  </a:ext>
                </a:extLst>
              </p14:cNvPr>
              <p14:cNvContentPartPr/>
              <p14:nvPr/>
            </p14:nvContentPartPr>
            <p14:xfrm>
              <a:off x="1632585" y="3337898"/>
              <a:ext cx="540360" cy="114840"/>
            </p14:xfrm>
          </p:contentPart>
        </mc:Choice>
        <mc:Fallback xmlns="">
          <p:pic>
            <p:nvPicPr>
              <p:cNvPr id="8" name="Ink 7">
                <a:extLst>
                  <a:ext uri="{FF2B5EF4-FFF2-40B4-BE49-F238E27FC236}">
                    <a16:creationId xmlns:a16="http://schemas.microsoft.com/office/drawing/2014/main" id="{545CBB08-E53B-FD7E-D378-C5AD3E97FD36}"/>
                  </a:ext>
                </a:extLst>
              </p:cNvPr>
              <p:cNvPicPr/>
              <p:nvPr/>
            </p:nvPicPr>
            <p:blipFill>
              <a:blip r:embed="rId11"/>
              <a:stretch>
                <a:fillRect/>
              </a:stretch>
            </p:blipFill>
            <p:spPr>
              <a:xfrm>
                <a:off x="1596585" y="3265898"/>
                <a:ext cx="612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197BCBAF-C63B-49F2-EE4B-2E113C5A80C0}"/>
                  </a:ext>
                </a:extLst>
              </p14:cNvPr>
              <p14:cNvContentPartPr/>
              <p14:nvPr/>
            </p14:nvContentPartPr>
            <p14:xfrm>
              <a:off x="1670025" y="3853058"/>
              <a:ext cx="729720" cy="53640"/>
            </p14:xfrm>
          </p:contentPart>
        </mc:Choice>
        <mc:Fallback xmlns="">
          <p:pic>
            <p:nvPicPr>
              <p:cNvPr id="15" name="Ink 14">
                <a:extLst>
                  <a:ext uri="{FF2B5EF4-FFF2-40B4-BE49-F238E27FC236}">
                    <a16:creationId xmlns:a16="http://schemas.microsoft.com/office/drawing/2014/main" id="{197BCBAF-C63B-49F2-EE4B-2E113C5A80C0}"/>
                  </a:ext>
                </a:extLst>
              </p:cNvPr>
              <p:cNvPicPr/>
              <p:nvPr/>
            </p:nvPicPr>
            <p:blipFill>
              <a:blip r:embed="rId13"/>
              <a:stretch>
                <a:fillRect/>
              </a:stretch>
            </p:blipFill>
            <p:spPr>
              <a:xfrm>
                <a:off x="1634025" y="3780572"/>
                <a:ext cx="801360" cy="19825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39716595-78D2-01A1-B788-2F29FD6B33A9}"/>
                  </a:ext>
                </a:extLst>
              </p14:cNvPr>
              <p14:cNvContentPartPr/>
              <p14:nvPr/>
            </p14:nvContentPartPr>
            <p14:xfrm>
              <a:off x="1660305" y="4357058"/>
              <a:ext cx="599400" cy="44280"/>
            </p14:xfrm>
          </p:contentPart>
        </mc:Choice>
        <mc:Fallback xmlns="">
          <p:pic>
            <p:nvPicPr>
              <p:cNvPr id="16" name="Ink 15">
                <a:extLst>
                  <a:ext uri="{FF2B5EF4-FFF2-40B4-BE49-F238E27FC236}">
                    <a16:creationId xmlns:a16="http://schemas.microsoft.com/office/drawing/2014/main" id="{39716595-78D2-01A1-B788-2F29FD6B33A9}"/>
                  </a:ext>
                </a:extLst>
              </p:cNvPr>
              <p:cNvPicPr/>
              <p:nvPr/>
            </p:nvPicPr>
            <p:blipFill>
              <a:blip r:embed="rId15"/>
              <a:stretch>
                <a:fillRect/>
              </a:stretch>
            </p:blipFill>
            <p:spPr>
              <a:xfrm>
                <a:off x="1624305" y="4284468"/>
                <a:ext cx="671040" cy="18909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91BD55E9-BB04-3AD1-4220-6FADAC1A1630}"/>
                  </a:ext>
                </a:extLst>
              </p14:cNvPr>
              <p14:cNvContentPartPr/>
              <p14:nvPr/>
            </p14:nvContentPartPr>
            <p14:xfrm>
              <a:off x="1641585" y="4831898"/>
              <a:ext cx="863640" cy="57240"/>
            </p14:xfrm>
          </p:contentPart>
        </mc:Choice>
        <mc:Fallback xmlns="">
          <p:pic>
            <p:nvPicPr>
              <p:cNvPr id="17" name="Ink 16">
                <a:extLst>
                  <a:ext uri="{FF2B5EF4-FFF2-40B4-BE49-F238E27FC236}">
                    <a16:creationId xmlns:a16="http://schemas.microsoft.com/office/drawing/2014/main" id="{91BD55E9-BB04-3AD1-4220-6FADAC1A1630}"/>
                  </a:ext>
                </a:extLst>
              </p:cNvPr>
              <p:cNvPicPr/>
              <p:nvPr/>
            </p:nvPicPr>
            <p:blipFill>
              <a:blip r:embed="rId17"/>
              <a:stretch>
                <a:fillRect/>
              </a:stretch>
            </p:blipFill>
            <p:spPr>
              <a:xfrm>
                <a:off x="1605585" y="4759898"/>
                <a:ext cx="935280" cy="200880"/>
              </a:xfrm>
              <a:prstGeom prst="rect">
                <a:avLst/>
              </a:prstGeom>
            </p:spPr>
          </p:pic>
        </mc:Fallback>
      </mc:AlternateContent>
    </p:spTree>
    <p:extLst>
      <p:ext uri="{BB962C8B-B14F-4D97-AF65-F5344CB8AC3E}">
        <p14:creationId xmlns:p14="http://schemas.microsoft.com/office/powerpoint/2010/main" val="353983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576CE-2F6F-52FA-9891-90FC4DD44E37}"/>
              </a:ext>
            </a:extLst>
          </p:cNvPr>
          <p:cNvSpPr>
            <a:spLocks noGrp="1"/>
          </p:cNvSpPr>
          <p:nvPr>
            <p:ph type="title"/>
          </p:nvPr>
        </p:nvSpPr>
        <p:spPr>
          <a:xfrm>
            <a:off x="1106425" y="1029836"/>
            <a:ext cx="9471956" cy="1137111"/>
          </a:xfrm>
        </p:spPr>
        <p:txBody>
          <a:bodyPr vert="horz" lIns="91440" tIns="45720" rIns="91440" bIns="45720" rtlCol="0">
            <a:normAutofit/>
          </a:bodyPr>
          <a:lstStyle/>
          <a:p>
            <a:r>
              <a:rPr lang="en-US" sz="5400" kern="1200" dirty="0">
                <a:latin typeface="+mj-lt"/>
                <a:ea typeface="+mj-ea"/>
                <a:cs typeface="+mj-cs"/>
              </a:rPr>
              <a:t>Pre seeded meets</a:t>
            </a:r>
          </a:p>
        </p:txBody>
      </p:sp>
      <p:pic>
        <p:nvPicPr>
          <p:cNvPr id="5" name="Content Placeholder 4">
            <a:extLst>
              <a:ext uri="{FF2B5EF4-FFF2-40B4-BE49-F238E27FC236}">
                <a16:creationId xmlns:a16="http://schemas.microsoft.com/office/drawing/2014/main" id="{409EF638-E2C9-5A7B-D448-BE50EA135BB7}"/>
              </a:ext>
            </a:extLst>
          </p:cNvPr>
          <p:cNvPicPr>
            <a:picLocks noChangeAspect="1"/>
          </p:cNvPicPr>
          <p:nvPr/>
        </p:nvPicPr>
        <p:blipFill>
          <a:blip r:embed="rId2"/>
          <a:stretch>
            <a:fillRect/>
          </a:stretch>
        </p:blipFill>
        <p:spPr>
          <a:xfrm>
            <a:off x="1395182" y="2573508"/>
            <a:ext cx="7745969" cy="735867"/>
          </a:xfrm>
          <a:prstGeom prst="rect">
            <a:avLst/>
          </a:prstGeom>
        </p:spPr>
      </p:pic>
      <p:sp>
        <p:nvSpPr>
          <p:cNvPr id="9" name="Content Placeholder 8">
            <a:extLst>
              <a:ext uri="{FF2B5EF4-FFF2-40B4-BE49-F238E27FC236}">
                <a16:creationId xmlns:a16="http://schemas.microsoft.com/office/drawing/2014/main" id="{24FDC3C1-015B-654A-08B4-40555B9991FA}"/>
              </a:ext>
            </a:extLst>
          </p:cNvPr>
          <p:cNvSpPr>
            <a:spLocks noGrp="1"/>
          </p:cNvSpPr>
          <p:nvPr>
            <p:ph idx="1"/>
          </p:nvPr>
        </p:nvSpPr>
        <p:spPr>
          <a:xfrm>
            <a:off x="1289304" y="4612943"/>
            <a:ext cx="7745969" cy="1408222"/>
          </a:xfrm>
        </p:spPr>
        <p:txBody>
          <a:bodyPr vert="horz" lIns="91440" tIns="45720" rIns="91440" bIns="45720" rtlCol="0" anchor="t">
            <a:normAutofit/>
          </a:bodyPr>
          <a:lstStyle/>
          <a:p>
            <a:pPr marL="0" indent="0">
              <a:buNone/>
            </a:pPr>
            <a:r>
              <a:rPr lang="en-US" sz="2000" kern="1200">
                <a:latin typeface="+mn-lt"/>
                <a:ea typeface="+mn-ea"/>
                <a:cs typeface="+mn-cs"/>
              </a:rPr>
              <a:t>This tells us that the swimmers do not need to check in prior to the start of the meet.  </a:t>
            </a:r>
          </a:p>
        </p:txBody>
      </p:sp>
    </p:spTree>
    <p:extLst>
      <p:ext uri="{BB962C8B-B14F-4D97-AF65-F5344CB8AC3E}">
        <p14:creationId xmlns:p14="http://schemas.microsoft.com/office/powerpoint/2010/main" val="314419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E8364-71A4-4055-6A5B-228EBF5DC7F2}"/>
              </a:ext>
            </a:extLst>
          </p:cNvPr>
          <p:cNvSpPr>
            <a:spLocks noGrp="1"/>
          </p:cNvSpPr>
          <p:nvPr>
            <p:ph type="title"/>
          </p:nvPr>
        </p:nvSpPr>
        <p:spPr>
          <a:xfrm>
            <a:off x="1358322" y="1349693"/>
            <a:ext cx="9471956" cy="1137111"/>
          </a:xfrm>
        </p:spPr>
        <p:txBody>
          <a:bodyPr>
            <a:normAutofit/>
          </a:bodyPr>
          <a:lstStyle/>
          <a:p>
            <a:r>
              <a:rPr lang="en-US" sz="5400" dirty="0"/>
              <a:t>Deck seeded</a:t>
            </a:r>
          </a:p>
        </p:txBody>
      </p:sp>
      <p:pic>
        <p:nvPicPr>
          <p:cNvPr id="5" name="Content Placeholder 4">
            <a:extLst>
              <a:ext uri="{FF2B5EF4-FFF2-40B4-BE49-F238E27FC236}">
                <a16:creationId xmlns:a16="http://schemas.microsoft.com/office/drawing/2014/main" id="{4D2332B4-C955-37D4-5C42-8266E04D2079}"/>
              </a:ext>
            </a:extLst>
          </p:cNvPr>
          <p:cNvPicPr>
            <a:picLocks noChangeAspect="1"/>
          </p:cNvPicPr>
          <p:nvPr/>
        </p:nvPicPr>
        <p:blipFill>
          <a:blip r:embed="rId2"/>
          <a:stretch>
            <a:fillRect/>
          </a:stretch>
        </p:blipFill>
        <p:spPr>
          <a:xfrm>
            <a:off x="1587687" y="3110079"/>
            <a:ext cx="7745969" cy="1103800"/>
          </a:xfrm>
          <a:prstGeom prst="rect">
            <a:avLst/>
          </a:prstGeom>
        </p:spPr>
      </p:pic>
      <p:sp>
        <p:nvSpPr>
          <p:cNvPr id="9" name="Content Placeholder 8">
            <a:extLst>
              <a:ext uri="{FF2B5EF4-FFF2-40B4-BE49-F238E27FC236}">
                <a16:creationId xmlns:a16="http://schemas.microsoft.com/office/drawing/2014/main" id="{6BE0D2C4-5A05-99B9-DE70-CBCA17FB3EA2}"/>
              </a:ext>
            </a:extLst>
          </p:cNvPr>
          <p:cNvSpPr>
            <a:spLocks noGrp="1"/>
          </p:cNvSpPr>
          <p:nvPr>
            <p:ph idx="1"/>
          </p:nvPr>
        </p:nvSpPr>
        <p:spPr>
          <a:xfrm>
            <a:off x="1289304" y="4612943"/>
            <a:ext cx="7745969" cy="1408222"/>
          </a:xfrm>
        </p:spPr>
        <p:txBody>
          <a:bodyPr anchor="t">
            <a:normAutofit/>
          </a:bodyPr>
          <a:lstStyle/>
          <a:p>
            <a:r>
              <a:rPr lang="en-US" sz="2000" dirty="0"/>
              <a:t>This is from a meet sheet. It clearly outlines that there will be a check in table, it tells you when the first event will </a:t>
            </a:r>
            <a:r>
              <a:rPr lang="en-US" sz="2000"/>
              <a:t>close and, in this case, </a:t>
            </a:r>
            <a:r>
              <a:rPr lang="en-US" sz="2000" dirty="0"/>
              <a:t>all other </a:t>
            </a:r>
            <a:r>
              <a:rPr lang="en-US" sz="2000"/>
              <a:t>events will close at 1030am.</a:t>
            </a:r>
            <a:endParaRPr lang="en-US" sz="2000" dirty="0"/>
          </a:p>
        </p:txBody>
      </p:sp>
    </p:spTree>
    <p:extLst>
      <p:ext uri="{BB962C8B-B14F-4D97-AF65-F5344CB8AC3E}">
        <p14:creationId xmlns:p14="http://schemas.microsoft.com/office/powerpoint/2010/main" val="292598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8081D-E8B2-89BE-0C86-8A0710B2C09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On Deck --- check in</a:t>
            </a:r>
          </a:p>
        </p:txBody>
      </p:sp>
      <p:sp>
        <p:nvSpPr>
          <p:cNvPr id="3" name="Content Placeholder 2">
            <a:extLst>
              <a:ext uri="{FF2B5EF4-FFF2-40B4-BE49-F238E27FC236}">
                <a16:creationId xmlns:a16="http://schemas.microsoft.com/office/drawing/2014/main" id="{165806A4-9363-666A-F5DC-5A4AE2B0BCC1}"/>
              </a:ext>
            </a:extLst>
          </p:cNvPr>
          <p:cNvSpPr>
            <a:spLocks noGrp="1"/>
          </p:cNvSpPr>
          <p:nvPr>
            <p:ph idx="1"/>
          </p:nvPr>
        </p:nvSpPr>
        <p:spPr>
          <a:xfrm>
            <a:off x="1371599" y="2318197"/>
            <a:ext cx="9724031" cy="3683358"/>
          </a:xfrm>
        </p:spPr>
        <p:txBody>
          <a:bodyPr anchor="ctr">
            <a:normAutofit/>
          </a:bodyPr>
          <a:lstStyle/>
          <a:p>
            <a:r>
              <a:rPr lang="en-US" sz="2000"/>
              <a:t>Lay out papers and tape them down</a:t>
            </a:r>
          </a:p>
          <a:p>
            <a:r>
              <a:rPr lang="en-US" sz="2000"/>
              <a:t>Educate the volunteers on how to work the check in table</a:t>
            </a:r>
          </a:p>
          <a:p>
            <a:r>
              <a:rPr lang="en-US" sz="2000"/>
              <a:t>Coordinate with Meet Director to find out what time the check in volunteers are attending. Then talk to them all at once.</a:t>
            </a:r>
          </a:p>
          <a:p>
            <a:pPr lvl="1"/>
            <a:r>
              <a:rPr lang="en-US" sz="2000"/>
              <a:t>Provide pencil to the athlete and place the ruler above the Athlete’s name</a:t>
            </a:r>
          </a:p>
          <a:p>
            <a:pPr lvl="1"/>
            <a:r>
              <a:rPr lang="en-US" sz="2000"/>
              <a:t>Athlete initials next to their name </a:t>
            </a:r>
          </a:p>
          <a:p>
            <a:pPr lvl="1"/>
            <a:r>
              <a:rPr lang="en-US" sz="2000"/>
              <a:t>Athlete circles events they want to swim.</a:t>
            </a:r>
          </a:p>
          <a:p>
            <a:pPr lvl="1"/>
            <a:r>
              <a:rPr lang="en-US" sz="2000"/>
              <a:t>If wanting to “scratch”, they place “X” over the event number, initial next to it and note the time of scratch.</a:t>
            </a:r>
          </a:p>
          <a:p>
            <a:pPr lvl="1"/>
            <a:r>
              <a:rPr lang="en-US" sz="2000"/>
              <a:t>IF COACH is checking in an athlete, same process but should have coach initial and write COACH next to name as well.</a:t>
            </a:r>
          </a:p>
          <a:p>
            <a:endParaRPr lang="en-US" sz="2000"/>
          </a:p>
        </p:txBody>
      </p:sp>
    </p:spTree>
    <p:extLst>
      <p:ext uri="{BB962C8B-B14F-4D97-AF65-F5344CB8AC3E}">
        <p14:creationId xmlns:p14="http://schemas.microsoft.com/office/powerpoint/2010/main" val="373830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0EA12A-4B57-5D25-5BF2-233A02FBF95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Check in reminder	</a:t>
            </a:r>
          </a:p>
        </p:txBody>
      </p:sp>
      <p:graphicFrame>
        <p:nvGraphicFramePr>
          <p:cNvPr id="36" name="Content Placeholder 2">
            <a:extLst>
              <a:ext uri="{FF2B5EF4-FFF2-40B4-BE49-F238E27FC236}">
                <a16:creationId xmlns:a16="http://schemas.microsoft.com/office/drawing/2014/main" id="{1BA4D50D-35CA-9C5D-17D1-4DE87E03EBA4}"/>
              </a:ext>
            </a:extLst>
          </p:cNvPr>
          <p:cNvGraphicFramePr>
            <a:graphicFrameLocks noGrp="1"/>
          </p:cNvGraphicFramePr>
          <p:nvPr>
            <p:ph idx="1"/>
            <p:extLst>
              <p:ext uri="{D42A27DB-BD31-4B8C-83A1-F6EECF244321}">
                <p14:modId xmlns:p14="http://schemas.microsoft.com/office/powerpoint/2010/main" val="149604966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48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C1829-3DF6-35AB-4B44-431BB92675C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Coach Check in:</a:t>
            </a:r>
          </a:p>
        </p:txBody>
      </p:sp>
      <p:pic>
        <p:nvPicPr>
          <p:cNvPr id="9" name="Content Placeholder 8">
            <a:extLst>
              <a:ext uri="{FF2B5EF4-FFF2-40B4-BE49-F238E27FC236}">
                <a16:creationId xmlns:a16="http://schemas.microsoft.com/office/drawing/2014/main" id="{55E4C045-45D9-8108-040E-98FD248752B6}"/>
              </a:ext>
            </a:extLst>
          </p:cNvPr>
          <p:cNvPicPr>
            <a:picLocks noGrp="1" noChangeAspect="1"/>
          </p:cNvPicPr>
          <p:nvPr>
            <p:ph idx="1"/>
          </p:nvPr>
        </p:nvPicPr>
        <p:blipFill>
          <a:blip r:embed="rId2"/>
          <a:stretch>
            <a:fillRect/>
          </a:stretch>
        </p:blipFill>
        <p:spPr>
          <a:xfrm>
            <a:off x="2202024" y="1825625"/>
            <a:ext cx="7249886" cy="4351338"/>
          </a:xfrm>
        </p:spPr>
      </p:pic>
    </p:spTree>
    <p:extLst>
      <p:ext uri="{BB962C8B-B14F-4D97-AF65-F5344CB8AC3E}">
        <p14:creationId xmlns:p14="http://schemas.microsoft.com/office/powerpoint/2010/main" val="170913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525C6AB-AE43-6147-1BFF-9DC18B7F0EF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When do I close:</a:t>
            </a:r>
          </a:p>
        </p:txBody>
      </p:sp>
      <p:pic>
        <p:nvPicPr>
          <p:cNvPr id="5" name="Content Placeholder 4">
            <a:extLst>
              <a:ext uri="{FF2B5EF4-FFF2-40B4-BE49-F238E27FC236}">
                <a16:creationId xmlns:a16="http://schemas.microsoft.com/office/drawing/2014/main" id="{1CCFE50E-4CA6-9DFB-9176-68E624B39FDA}"/>
              </a:ext>
            </a:extLst>
          </p:cNvPr>
          <p:cNvPicPr>
            <a:picLocks noGrp="1" noChangeAspect="1"/>
          </p:cNvPicPr>
          <p:nvPr>
            <p:ph idx="1"/>
          </p:nvPr>
        </p:nvPicPr>
        <p:blipFill>
          <a:blip r:embed="rId2"/>
          <a:stretch>
            <a:fillRect/>
          </a:stretch>
        </p:blipFill>
        <p:spPr>
          <a:xfrm>
            <a:off x="4502428" y="1423855"/>
            <a:ext cx="7225748" cy="4010289"/>
          </a:xfrm>
          <a:prstGeom prst="rect">
            <a:avLst/>
          </a:prstGeom>
        </p:spPr>
      </p:pic>
    </p:spTree>
    <p:extLst>
      <p:ext uri="{BB962C8B-B14F-4D97-AF65-F5344CB8AC3E}">
        <p14:creationId xmlns:p14="http://schemas.microsoft.com/office/powerpoint/2010/main" val="77068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AA5C30-3842-A406-582D-3AF081E9A2C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the role of the Admin Official</a:t>
            </a:r>
          </a:p>
        </p:txBody>
      </p:sp>
      <p:graphicFrame>
        <p:nvGraphicFramePr>
          <p:cNvPr id="21" name="Content Placeholder 2">
            <a:extLst>
              <a:ext uri="{FF2B5EF4-FFF2-40B4-BE49-F238E27FC236}">
                <a16:creationId xmlns:a16="http://schemas.microsoft.com/office/drawing/2014/main" id="{A91B1616-AB59-813F-8AFB-FE318FDBE62B}"/>
              </a:ext>
            </a:extLst>
          </p:cNvPr>
          <p:cNvGraphicFramePr>
            <a:graphicFrameLocks noGrp="1"/>
          </p:cNvGraphicFramePr>
          <p:nvPr>
            <p:ph idx="1"/>
            <p:extLst>
              <p:ext uri="{D42A27DB-BD31-4B8C-83A1-F6EECF244321}">
                <p14:modId xmlns:p14="http://schemas.microsoft.com/office/powerpoint/2010/main" val="178224515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13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E596A-8BA3-1D63-660E-173FA1968D22}"/>
              </a:ext>
            </a:extLst>
          </p:cNvPr>
          <p:cNvSpPr>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Check in sheet</a:t>
            </a:r>
          </a:p>
        </p:txBody>
      </p:sp>
      <p:pic>
        <p:nvPicPr>
          <p:cNvPr id="4" name="Content Placeholder 3">
            <a:extLst>
              <a:ext uri="{FF2B5EF4-FFF2-40B4-BE49-F238E27FC236}">
                <a16:creationId xmlns:a16="http://schemas.microsoft.com/office/drawing/2014/main" id="{FB8054DD-E54A-DA27-F193-537BBBB8D72E}"/>
              </a:ext>
            </a:extLst>
          </p:cNvPr>
          <p:cNvPicPr>
            <a:picLocks noGrp="1" noChangeAspect="1"/>
          </p:cNvPicPr>
          <p:nvPr>
            <p:ph idx="1"/>
          </p:nvPr>
        </p:nvPicPr>
        <p:blipFill>
          <a:blip r:embed="rId2"/>
          <a:stretch>
            <a:fillRect/>
          </a:stretch>
        </p:blipFill>
        <p:spPr>
          <a:xfrm>
            <a:off x="4777316" y="1317343"/>
            <a:ext cx="6780700" cy="4220985"/>
          </a:xfrm>
          <a:prstGeom prst="rect">
            <a:avLst/>
          </a:prstGeom>
        </p:spPr>
      </p:pic>
    </p:spTree>
    <p:extLst>
      <p:ext uri="{BB962C8B-B14F-4D97-AF65-F5344CB8AC3E}">
        <p14:creationId xmlns:p14="http://schemas.microsoft.com/office/powerpoint/2010/main" val="83510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45FBDB6-489D-937E-2544-AA77070C8D1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Scratch sheet</a:t>
            </a:r>
          </a:p>
        </p:txBody>
      </p:sp>
      <p:pic>
        <p:nvPicPr>
          <p:cNvPr id="4" name="Content Placeholder 3">
            <a:extLst>
              <a:ext uri="{FF2B5EF4-FFF2-40B4-BE49-F238E27FC236}">
                <a16:creationId xmlns:a16="http://schemas.microsoft.com/office/drawing/2014/main" id="{61B58892-FD6C-D7A9-F4B4-88D7748ADC3E}"/>
              </a:ext>
            </a:extLst>
          </p:cNvPr>
          <p:cNvPicPr>
            <a:picLocks noGrp="1" noChangeAspect="1"/>
          </p:cNvPicPr>
          <p:nvPr>
            <p:ph idx="1"/>
          </p:nvPr>
        </p:nvPicPr>
        <p:blipFill>
          <a:blip r:embed="rId2"/>
          <a:stretch>
            <a:fillRect/>
          </a:stretch>
        </p:blipFill>
        <p:spPr>
          <a:xfrm>
            <a:off x="4502428" y="773538"/>
            <a:ext cx="7225748" cy="5310924"/>
          </a:xfrm>
          <a:prstGeom prst="rect">
            <a:avLst/>
          </a:prstGeom>
        </p:spPr>
      </p:pic>
    </p:spTree>
    <p:extLst>
      <p:ext uri="{BB962C8B-B14F-4D97-AF65-F5344CB8AC3E}">
        <p14:creationId xmlns:p14="http://schemas.microsoft.com/office/powerpoint/2010/main" val="292780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C4BAF-DF3B-A53E-FB3B-15FFC20B913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Closing events… </a:t>
            </a:r>
          </a:p>
        </p:txBody>
      </p:sp>
      <p:sp>
        <p:nvSpPr>
          <p:cNvPr id="30" name="Content Placeholder 2">
            <a:extLst>
              <a:ext uri="{FF2B5EF4-FFF2-40B4-BE49-F238E27FC236}">
                <a16:creationId xmlns:a16="http://schemas.microsoft.com/office/drawing/2014/main" id="{27B14B1B-C02F-454A-C5D7-B455C754F841}"/>
              </a:ext>
            </a:extLst>
          </p:cNvPr>
          <p:cNvSpPr>
            <a:spLocks noGrp="1"/>
          </p:cNvSpPr>
          <p:nvPr>
            <p:ph idx="1"/>
          </p:nvPr>
        </p:nvSpPr>
        <p:spPr>
          <a:xfrm>
            <a:off x="1371599" y="2318197"/>
            <a:ext cx="9724031" cy="3683358"/>
          </a:xfrm>
        </p:spPr>
        <p:txBody>
          <a:bodyPr anchor="ctr">
            <a:normAutofit fontScale="92500" lnSpcReduction="10000"/>
          </a:bodyPr>
          <a:lstStyle/>
          <a:p>
            <a:r>
              <a:rPr lang="en-US" sz="1700" dirty="0"/>
              <a:t>Work with computer operator to determine closing times per meet sheet.</a:t>
            </a:r>
          </a:p>
          <a:p>
            <a:r>
              <a:rPr lang="en-US" sz="1700" dirty="0"/>
              <a:t>Typically: no event closes more than 30 minutes before the scheduled start of the session.  Events can close no sooner than 60 minutes before the estimated start of that event (first heat).</a:t>
            </a:r>
          </a:p>
          <a:p>
            <a:r>
              <a:rPr lang="en-US" sz="1700" dirty="0"/>
              <a:t>What does this mean?  That means the computer operator will generate a timeline based on meet ref requests.  </a:t>
            </a:r>
            <a:r>
              <a:rPr lang="en-US" sz="1700" dirty="0" err="1"/>
              <a:t>Subract</a:t>
            </a:r>
            <a:r>
              <a:rPr lang="en-US" sz="1700" dirty="0"/>
              <a:t> 60 minutes from that start time for each event and that is the closing time.  However, we cannot close the first events more than 30 minutes before so there is some adjusting for the first few events.</a:t>
            </a:r>
          </a:p>
          <a:p>
            <a:r>
              <a:rPr lang="en-US" sz="1700" dirty="0"/>
              <a:t>Some meets may close all remaining at 10:30am so make sure to read meet sheet.</a:t>
            </a:r>
          </a:p>
          <a:p>
            <a:r>
              <a:rPr lang="en-US" sz="1700" dirty="0"/>
              <a:t>Distance events may have a specific closing time--- keep track of this.</a:t>
            </a:r>
          </a:p>
          <a:p>
            <a:r>
              <a:rPr lang="en-US" sz="1700" dirty="0"/>
              <a:t>If you are running a BOYS and GIRLS side, they will have independent running times and therefore independent timelines for closing as well.</a:t>
            </a:r>
          </a:p>
          <a:p>
            <a:r>
              <a:rPr lang="en-US" sz="1700" dirty="0"/>
              <a:t>Keep track of the closing times and if meet is running faster, you will need to make adjustments- this conversation can be with the computer operator to help out.</a:t>
            </a:r>
          </a:p>
        </p:txBody>
      </p:sp>
    </p:spTree>
    <p:extLst>
      <p:ext uri="{BB962C8B-B14F-4D97-AF65-F5344CB8AC3E}">
        <p14:creationId xmlns:p14="http://schemas.microsoft.com/office/powerpoint/2010/main" val="337496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DFD23-E488-1860-50B6-A93CF393D83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Close events– how to do it</a:t>
            </a:r>
          </a:p>
        </p:txBody>
      </p:sp>
      <p:sp>
        <p:nvSpPr>
          <p:cNvPr id="3" name="Content Placeholder 2">
            <a:extLst>
              <a:ext uri="{FF2B5EF4-FFF2-40B4-BE49-F238E27FC236}">
                <a16:creationId xmlns:a16="http://schemas.microsoft.com/office/drawing/2014/main" id="{B86C1859-9CAF-853B-904A-C8D425F75819}"/>
              </a:ext>
            </a:extLst>
          </p:cNvPr>
          <p:cNvSpPr>
            <a:spLocks noGrp="1"/>
          </p:cNvSpPr>
          <p:nvPr>
            <p:ph idx="1"/>
          </p:nvPr>
        </p:nvSpPr>
        <p:spPr>
          <a:xfrm>
            <a:off x="1371599" y="2318197"/>
            <a:ext cx="9724031" cy="3683358"/>
          </a:xfrm>
        </p:spPr>
        <p:txBody>
          <a:bodyPr anchor="ctr">
            <a:normAutofit/>
          </a:bodyPr>
          <a:lstStyle/>
          <a:p>
            <a:r>
              <a:rPr lang="en-US" sz="1900" dirty="0"/>
              <a:t>One person will go down the line and highlight the swimmers that did not check into that event.  </a:t>
            </a:r>
          </a:p>
          <a:p>
            <a:r>
              <a:rPr lang="en-US" sz="1900" dirty="0"/>
              <a:t>Once highlighted, the person will call out the names to the Scratch pad person who has the complete list of names for that event.  The person will highlight those names that correspond to those that have not checked in.</a:t>
            </a:r>
          </a:p>
          <a:p>
            <a:r>
              <a:rPr lang="en-US" sz="1900" dirty="0"/>
              <a:t>Swap roles so the person on the check in list will now have the clipboard and that person will be looking at names on the table.  Check the work.</a:t>
            </a:r>
          </a:p>
          <a:p>
            <a:r>
              <a:rPr lang="en-US" sz="1900" dirty="0"/>
              <a:t>Count number of highlighted names (clipboard and check in table)</a:t>
            </a:r>
          </a:p>
          <a:p>
            <a:r>
              <a:rPr lang="en-US" sz="1900" dirty="0"/>
              <a:t>Confirm the numbers match.  Once it matches, draw a red line along the events and place clear tape over that event number.  Write the # above that was scratched and time.</a:t>
            </a:r>
          </a:p>
          <a:p>
            <a:r>
              <a:rPr lang="en-US" sz="1900" dirty="0"/>
              <a:t>Give the sheet on the clipboard to the computer operator so the event can be seeded</a:t>
            </a:r>
          </a:p>
          <a:p>
            <a:pPr marL="0" indent="0">
              <a:buNone/>
            </a:pPr>
            <a:endParaRPr lang="en-US" sz="1900" dirty="0"/>
          </a:p>
        </p:txBody>
      </p:sp>
    </p:spTree>
    <p:extLst>
      <p:ext uri="{BB962C8B-B14F-4D97-AF65-F5344CB8AC3E}">
        <p14:creationId xmlns:p14="http://schemas.microsoft.com/office/powerpoint/2010/main" val="386208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DDB63-81E1-1262-4BCC-F643A8B78F9B}"/>
              </a:ext>
            </a:extLst>
          </p:cNvPr>
          <p:cNvPicPr>
            <a:picLocks noChangeAspect="1"/>
          </p:cNvPicPr>
          <p:nvPr/>
        </p:nvPicPr>
        <p:blipFill>
          <a:blip r:embed="rId2"/>
          <a:stretch>
            <a:fillRect/>
          </a:stretch>
        </p:blipFill>
        <p:spPr>
          <a:xfrm>
            <a:off x="2437889" y="194811"/>
            <a:ext cx="7316221" cy="646837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ECCE0FD-54DF-CEDA-2081-4B2DA15BA03C}"/>
                  </a:ext>
                </a:extLst>
              </p14:cNvPr>
              <p14:cNvContentPartPr/>
              <p14:nvPr/>
            </p14:nvContentPartPr>
            <p14:xfrm>
              <a:off x="6995145" y="2628698"/>
              <a:ext cx="208440" cy="107640"/>
            </p14:xfrm>
          </p:contentPart>
        </mc:Choice>
        <mc:Fallback xmlns="">
          <p:pic>
            <p:nvPicPr>
              <p:cNvPr id="4" name="Ink 3">
                <a:extLst>
                  <a:ext uri="{FF2B5EF4-FFF2-40B4-BE49-F238E27FC236}">
                    <a16:creationId xmlns:a16="http://schemas.microsoft.com/office/drawing/2014/main" id="{6ECCE0FD-54DF-CEDA-2081-4B2DA15BA03C}"/>
                  </a:ext>
                </a:extLst>
              </p:cNvPr>
              <p:cNvPicPr/>
              <p:nvPr/>
            </p:nvPicPr>
            <p:blipFill>
              <a:blip r:embed="rId4"/>
              <a:stretch>
                <a:fillRect/>
              </a:stretch>
            </p:blipFill>
            <p:spPr>
              <a:xfrm>
                <a:off x="6959145" y="2556698"/>
                <a:ext cx="280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CCEC7DA-65EA-9B85-B43F-8EE2B5E97355}"/>
                  </a:ext>
                </a:extLst>
              </p14:cNvPr>
              <p14:cNvContentPartPr/>
              <p14:nvPr/>
            </p14:nvContentPartPr>
            <p14:xfrm>
              <a:off x="6941145" y="2640218"/>
              <a:ext cx="271440" cy="132840"/>
            </p14:xfrm>
          </p:contentPart>
        </mc:Choice>
        <mc:Fallback xmlns="">
          <p:pic>
            <p:nvPicPr>
              <p:cNvPr id="5" name="Ink 4">
                <a:extLst>
                  <a:ext uri="{FF2B5EF4-FFF2-40B4-BE49-F238E27FC236}">
                    <a16:creationId xmlns:a16="http://schemas.microsoft.com/office/drawing/2014/main" id="{ECCEC7DA-65EA-9B85-B43F-8EE2B5E97355}"/>
                  </a:ext>
                </a:extLst>
              </p:cNvPr>
              <p:cNvPicPr/>
              <p:nvPr/>
            </p:nvPicPr>
            <p:blipFill>
              <a:blip r:embed="rId6"/>
              <a:stretch>
                <a:fillRect/>
              </a:stretch>
            </p:blipFill>
            <p:spPr>
              <a:xfrm>
                <a:off x="6905097" y="2568218"/>
                <a:ext cx="343175"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912CBE6-E7E6-B9C3-5031-BF656AD68116}"/>
                  </a:ext>
                </a:extLst>
              </p14:cNvPr>
              <p14:cNvContentPartPr/>
              <p14:nvPr/>
            </p14:nvContentPartPr>
            <p14:xfrm>
              <a:off x="6893985" y="4122698"/>
              <a:ext cx="394200" cy="293040"/>
            </p14:xfrm>
          </p:contentPart>
        </mc:Choice>
        <mc:Fallback xmlns="">
          <p:pic>
            <p:nvPicPr>
              <p:cNvPr id="6" name="Ink 5">
                <a:extLst>
                  <a:ext uri="{FF2B5EF4-FFF2-40B4-BE49-F238E27FC236}">
                    <a16:creationId xmlns:a16="http://schemas.microsoft.com/office/drawing/2014/main" id="{7912CBE6-E7E6-B9C3-5031-BF656AD68116}"/>
                  </a:ext>
                </a:extLst>
              </p:cNvPr>
              <p:cNvPicPr/>
              <p:nvPr/>
            </p:nvPicPr>
            <p:blipFill>
              <a:blip r:embed="rId8"/>
              <a:stretch>
                <a:fillRect/>
              </a:stretch>
            </p:blipFill>
            <p:spPr>
              <a:xfrm>
                <a:off x="6857985" y="4050609"/>
                <a:ext cx="465840" cy="4368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65B7D57-9A98-714B-400F-871C41D6CAAE}"/>
                  </a:ext>
                </a:extLst>
              </p14:cNvPr>
              <p14:cNvContentPartPr/>
              <p14:nvPr/>
            </p14:nvContentPartPr>
            <p14:xfrm>
              <a:off x="6988305" y="5307818"/>
              <a:ext cx="185760" cy="102960"/>
            </p14:xfrm>
          </p:contentPart>
        </mc:Choice>
        <mc:Fallback xmlns="">
          <p:pic>
            <p:nvPicPr>
              <p:cNvPr id="7" name="Ink 6">
                <a:extLst>
                  <a:ext uri="{FF2B5EF4-FFF2-40B4-BE49-F238E27FC236}">
                    <a16:creationId xmlns:a16="http://schemas.microsoft.com/office/drawing/2014/main" id="{D65B7D57-9A98-714B-400F-871C41D6CAAE}"/>
                  </a:ext>
                </a:extLst>
              </p:cNvPr>
              <p:cNvPicPr/>
              <p:nvPr/>
            </p:nvPicPr>
            <p:blipFill>
              <a:blip r:embed="rId10"/>
              <a:stretch>
                <a:fillRect/>
              </a:stretch>
            </p:blipFill>
            <p:spPr>
              <a:xfrm>
                <a:off x="6952375" y="5235818"/>
                <a:ext cx="257261"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3C36116-D3CD-9653-54BC-800CADA57240}"/>
                  </a:ext>
                </a:extLst>
              </p14:cNvPr>
              <p14:cNvContentPartPr/>
              <p14:nvPr/>
            </p14:nvContentPartPr>
            <p14:xfrm>
              <a:off x="7039785" y="1754618"/>
              <a:ext cx="68040" cy="4700520"/>
            </p14:xfrm>
          </p:contentPart>
        </mc:Choice>
        <mc:Fallback xmlns="">
          <p:pic>
            <p:nvPicPr>
              <p:cNvPr id="10" name="Ink 9">
                <a:extLst>
                  <a:ext uri="{FF2B5EF4-FFF2-40B4-BE49-F238E27FC236}">
                    <a16:creationId xmlns:a16="http://schemas.microsoft.com/office/drawing/2014/main" id="{83C36116-D3CD-9653-54BC-800CADA57240}"/>
                  </a:ext>
                </a:extLst>
              </p:cNvPr>
              <p:cNvPicPr/>
              <p:nvPr/>
            </p:nvPicPr>
            <p:blipFill>
              <a:blip r:embed="rId12"/>
              <a:stretch>
                <a:fillRect/>
              </a:stretch>
            </p:blipFill>
            <p:spPr>
              <a:xfrm>
                <a:off x="7033697" y="1748498"/>
                <a:ext cx="80216" cy="47127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FFCC4AC7-5BCB-F35D-8660-3C5EB685FE22}"/>
                  </a:ext>
                </a:extLst>
              </p14:cNvPr>
              <p14:cNvContentPartPr/>
              <p14:nvPr/>
            </p14:nvContentPartPr>
            <p14:xfrm>
              <a:off x="6957143" y="1493200"/>
              <a:ext cx="263160" cy="291600"/>
            </p14:xfrm>
          </p:contentPart>
        </mc:Choice>
        <mc:Fallback xmlns="">
          <p:pic>
            <p:nvPicPr>
              <p:cNvPr id="14" name="Ink 13">
                <a:extLst>
                  <a:ext uri="{FF2B5EF4-FFF2-40B4-BE49-F238E27FC236}">
                    <a16:creationId xmlns:a16="http://schemas.microsoft.com/office/drawing/2014/main" id="{FFCC4AC7-5BCB-F35D-8660-3C5EB685FE22}"/>
                  </a:ext>
                </a:extLst>
              </p:cNvPr>
              <p:cNvPicPr/>
              <p:nvPr/>
            </p:nvPicPr>
            <p:blipFill>
              <a:blip r:embed="rId14"/>
              <a:stretch>
                <a:fillRect/>
              </a:stretch>
            </p:blipFill>
            <p:spPr>
              <a:xfrm>
                <a:off x="6951023" y="1487080"/>
                <a:ext cx="275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3FCE97E7-1C2F-D641-25DD-5081BD8F71EA}"/>
                  </a:ext>
                </a:extLst>
              </p14:cNvPr>
              <p14:cNvContentPartPr/>
              <p14:nvPr/>
            </p14:nvContentPartPr>
            <p14:xfrm>
              <a:off x="6807023" y="1366120"/>
              <a:ext cx="607680" cy="534600"/>
            </p14:xfrm>
          </p:contentPart>
        </mc:Choice>
        <mc:Fallback xmlns="">
          <p:pic>
            <p:nvPicPr>
              <p:cNvPr id="15" name="Ink 14">
                <a:extLst>
                  <a:ext uri="{FF2B5EF4-FFF2-40B4-BE49-F238E27FC236}">
                    <a16:creationId xmlns:a16="http://schemas.microsoft.com/office/drawing/2014/main" id="{3FCE97E7-1C2F-D641-25DD-5081BD8F71EA}"/>
                  </a:ext>
                </a:extLst>
              </p:cNvPr>
              <p:cNvPicPr/>
              <p:nvPr/>
            </p:nvPicPr>
            <p:blipFill>
              <a:blip r:embed="rId16"/>
              <a:stretch>
                <a:fillRect/>
              </a:stretch>
            </p:blipFill>
            <p:spPr>
              <a:xfrm>
                <a:off x="6800903" y="1360000"/>
                <a:ext cx="619920" cy="546840"/>
              </a:xfrm>
              <a:prstGeom prst="rect">
                <a:avLst/>
              </a:prstGeom>
            </p:spPr>
          </p:pic>
        </mc:Fallback>
      </mc:AlternateContent>
      <p:grpSp>
        <p:nvGrpSpPr>
          <p:cNvPr id="28" name="Group 27">
            <a:extLst>
              <a:ext uri="{FF2B5EF4-FFF2-40B4-BE49-F238E27FC236}">
                <a16:creationId xmlns:a16="http://schemas.microsoft.com/office/drawing/2014/main" id="{11DB713A-2E62-9419-9B5E-2B3B11275C6D}"/>
              </a:ext>
            </a:extLst>
          </p:cNvPr>
          <p:cNvGrpSpPr/>
          <p:nvPr/>
        </p:nvGrpSpPr>
        <p:grpSpPr>
          <a:xfrm>
            <a:off x="6833303" y="1143640"/>
            <a:ext cx="737280" cy="403920"/>
            <a:chOff x="6833303" y="1143640"/>
            <a:chExt cx="737280" cy="403920"/>
          </a:xfrm>
        </p:grpSpPr>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53A47151-36CE-C2EC-FCBE-8B3A1592DB9B}"/>
                    </a:ext>
                  </a:extLst>
                </p14:cNvPr>
                <p14:cNvContentPartPr/>
                <p14:nvPr/>
              </p14:nvContentPartPr>
              <p14:xfrm>
                <a:off x="6833303" y="1143640"/>
                <a:ext cx="133200" cy="177480"/>
              </p14:xfrm>
            </p:contentPart>
          </mc:Choice>
          <mc:Fallback xmlns="">
            <p:pic>
              <p:nvPicPr>
                <p:cNvPr id="16" name="Ink 15">
                  <a:extLst>
                    <a:ext uri="{FF2B5EF4-FFF2-40B4-BE49-F238E27FC236}">
                      <a16:creationId xmlns:a16="http://schemas.microsoft.com/office/drawing/2014/main" id="{53A47151-36CE-C2EC-FCBE-8B3A1592DB9B}"/>
                    </a:ext>
                  </a:extLst>
                </p:cNvPr>
                <p:cNvPicPr/>
                <p:nvPr/>
              </p:nvPicPr>
              <p:blipFill>
                <a:blip r:embed="rId18"/>
                <a:stretch>
                  <a:fillRect/>
                </a:stretch>
              </p:blipFill>
              <p:spPr>
                <a:xfrm>
                  <a:off x="6827199" y="1137520"/>
                  <a:ext cx="145407"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78C230D7-E4D1-7CBE-E53A-63F062548424}"/>
                    </a:ext>
                  </a:extLst>
                </p14:cNvPr>
                <p14:cNvContentPartPr/>
                <p14:nvPr/>
              </p14:nvContentPartPr>
              <p14:xfrm>
                <a:off x="6911783" y="1181080"/>
                <a:ext cx="92160" cy="215640"/>
              </p14:xfrm>
            </p:contentPart>
          </mc:Choice>
          <mc:Fallback xmlns="">
            <p:pic>
              <p:nvPicPr>
                <p:cNvPr id="17" name="Ink 16">
                  <a:extLst>
                    <a:ext uri="{FF2B5EF4-FFF2-40B4-BE49-F238E27FC236}">
                      <a16:creationId xmlns:a16="http://schemas.microsoft.com/office/drawing/2014/main" id="{78C230D7-E4D1-7CBE-E53A-63F062548424}"/>
                    </a:ext>
                  </a:extLst>
                </p:cNvPr>
                <p:cNvPicPr/>
                <p:nvPr/>
              </p:nvPicPr>
              <p:blipFill>
                <a:blip r:embed="rId20"/>
                <a:stretch>
                  <a:fillRect/>
                </a:stretch>
              </p:blipFill>
              <p:spPr>
                <a:xfrm>
                  <a:off x="6905687" y="1174950"/>
                  <a:ext cx="104352" cy="2279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E2292615-6802-3F67-CC09-4D9C3CB9D588}"/>
                    </a:ext>
                  </a:extLst>
                </p14:cNvPr>
                <p14:cNvContentPartPr/>
                <p14:nvPr/>
              </p14:nvContentPartPr>
              <p14:xfrm>
                <a:off x="6948143" y="1227520"/>
                <a:ext cx="158400" cy="175320"/>
              </p14:xfrm>
            </p:contentPart>
          </mc:Choice>
          <mc:Fallback xmlns="">
            <p:pic>
              <p:nvPicPr>
                <p:cNvPr id="18" name="Ink 17">
                  <a:extLst>
                    <a:ext uri="{FF2B5EF4-FFF2-40B4-BE49-F238E27FC236}">
                      <a16:creationId xmlns:a16="http://schemas.microsoft.com/office/drawing/2014/main" id="{E2292615-6802-3F67-CC09-4D9C3CB9D588}"/>
                    </a:ext>
                  </a:extLst>
                </p:cNvPr>
                <p:cNvPicPr/>
                <p:nvPr/>
              </p:nvPicPr>
              <p:blipFill>
                <a:blip r:embed="rId22"/>
                <a:stretch>
                  <a:fillRect/>
                </a:stretch>
              </p:blipFill>
              <p:spPr>
                <a:xfrm>
                  <a:off x="6942023" y="1221400"/>
                  <a:ext cx="17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C814C865-69B8-E3CA-96B7-F79B5BBADBE4}"/>
                    </a:ext>
                  </a:extLst>
                </p14:cNvPr>
                <p14:cNvContentPartPr/>
                <p14:nvPr/>
              </p14:nvContentPartPr>
              <p14:xfrm>
                <a:off x="7181063" y="1143640"/>
                <a:ext cx="128520" cy="257400"/>
              </p14:xfrm>
            </p:contentPart>
          </mc:Choice>
          <mc:Fallback xmlns="">
            <p:pic>
              <p:nvPicPr>
                <p:cNvPr id="20" name="Ink 19">
                  <a:extLst>
                    <a:ext uri="{FF2B5EF4-FFF2-40B4-BE49-F238E27FC236}">
                      <a16:creationId xmlns:a16="http://schemas.microsoft.com/office/drawing/2014/main" id="{C814C865-69B8-E3CA-96B7-F79B5BBADBE4}"/>
                    </a:ext>
                  </a:extLst>
                </p:cNvPr>
                <p:cNvPicPr/>
                <p:nvPr/>
              </p:nvPicPr>
              <p:blipFill>
                <a:blip r:embed="rId24"/>
                <a:stretch>
                  <a:fillRect/>
                </a:stretch>
              </p:blipFill>
              <p:spPr>
                <a:xfrm>
                  <a:off x="7174943" y="1137520"/>
                  <a:ext cx="1407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EFA51BA7-A3A2-C607-043A-C662BF7DD3B7}"/>
                    </a:ext>
                  </a:extLst>
                </p14:cNvPr>
                <p14:cNvContentPartPr/>
                <p14:nvPr/>
              </p14:nvContentPartPr>
              <p14:xfrm>
                <a:off x="7276823" y="1153360"/>
                <a:ext cx="25560" cy="19080"/>
              </p14:xfrm>
            </p:contentPart>
          </mc:Choice>
          <mc:Fallback xmlns="">
            <p:pic>
              <p:nvPicPr>
                <p:cNvPr id="22" name="Ink 21">
                  <a:extLst>
                    <a:ext uri="{FF2B5EF4-FFF2-40B4-BE49-F238E27FC236}">
                      <a16:creationId xmlns:a16="http://schemas.microsoft.com/office/drawing/2014/main" id="{EFA51BA7-A3A2-C607-043A-C662BF7DD3B7}"/>
                    </a:ext>
                  </a:extLst>
                </p:cNvPr>
                <p:cNvPicPr/>
                <p:nvPr/>
              </p:nvPicPr>
              <p:blipFill>
                <a:blip r:embed="rId26"/>
                <a:stretch>
                  <a:fillRect/>
                </a:stretch>
              </p:blipFill>
              <p:spPr>
                <a:xfrm>
                  <a:off x="7270703" y="1147240"/>
                  <a:ext cx="37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FC083AA8-6A8B-9758-ED38-90304C62EE21}"/>
                    </a:ext>
                  </a:extLst>
                </p14:cNvPr>
                <p14:cNvContentPartPr/>
                <p14:nvPr/>
              </p14:nvContentPartPr>
              <p14:xfrm>
                <a:off x="7338023" y="1246600"/>
                <a:ext cx="21240" cy="169560"/>
              </p14:xfrm>
            </p:contentPart>
          </mc:Choice>
          <mc:Fallback xmlns="">
            <p:pic>
              <p:nvPicPr>
                <p:cNvPr id="26" name="Ink 25">
                  <a:extLst>
                    <a:ext uri="{FF2B5EF4-FFF2-40B4-BE49-F238E27FC236}">
                      <a16:creationId xmlns:a16="http://schemas.microsoft.com/office/drawing/2014/main" id="{FC083AA8-6A8B-9758-ED38-90304C62EE21}"/>
                    </a:ext>
                  </a:extLst>
                </p:cNvPr>
                <p:cNvPicPr/>
                <p:nvPr/>
              </p:nvPicPr>
              <p:blipFill>
                <a:blip r:embed="rId28"/>
                <a:stretch>
                  <a:fillRect/>
                </a:stretch>
              </p:blipFill>
              <p:spPr>
                <a:xfrm>
                  <a:off x="7331903" y="1240480"/>
                  <a:ext cx="33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455327E2-694A-CA75-3B7F-AE3B32087B1A}"/>
                    </a:ext>
                  </a:extLst>
                </p14:cNvPr>
                <p14:cNvContentPartPr/>
                <p14:nvPr/>
              </p14:nvContentPartPr>
              <p14:xfrm>
                <a:off x="7405703" y="1274680"/>
                <a:ext cx="164880" cy="272880"/>
              </p14:xfrm>
            </p:contentPart>
          </mc:Choice>
          <mc:Fallback xmlns="">
            <p:pic>
              <p:nvPicPr>
                <p:cNvPr id="27" name="Ink 26">
                  <a:extLst>
                    <a:ext uri="{FF2B5EF4-FFF2-40B4-BE49-F238E27FC236}">
                      <a16:creationId xmlns:a16="http://schemas.microsoft.com/office/drawing/2014/main" id="{455327E2-694A-CA75-3B7F-AE3B32087B1A}"/>
                    </a:ext>
                  </a:extLst>
                </p:cNvPr>
                <p:cNvPicPr/>
                <p:nvPr/>
              </p:nvPicPr>
              <p:blipFill>
                <a:blip r:embed="rId30"/>
                <a:stretch>
                  <a:fillRect/>
                </a:stretch>
              </p:blipFill>
              <p:spPr>
                <a:xfrm>
                  <a:off x="7399583" y="1268560"/>
                  <a:ext cx="177120" cy="2851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9" name="Ink 28">
                <a:extLst>
                  <a:ext uri="{FF2B5EF4-FFF2-40B4-BE49-F238E27FC236}">
                    <a16:creationId xmlns:a16="http://schemas.microsoft.com/office/drawing/2014/main" id="{E14CFADE-99CC-92B8-1991-0371D426541E}"/>
                  </a:ext>
                </a:extLst>
              </p14:cNvPr>
              <p14:cNvContentPartPr/>
              <p14:nvPr/>
            </p14:nvContentPartPr>
            <p14:xfrm>
              <a:off x="6974423" y="3616480"/>
              <a:ext cx="272520" cy="271800"/>
            </p14:xfrm>
          </p:contentPart>
        </mc:Choice>
        <mc:Fallback xmlns="">
          <p:pic>
            <p:nvPicPr>
              <p:cNvPr id="29" name="Ink 28">
                <a:extLst>
                  <a:ext uri="{FF2B5EF4-FFF2-40B4-BE49-F238E27FC236}">
                    <a16:creationId xmlns:a16="http://schemas.microsoft.com/office/drawing/2014/main" id="{E14CFADE-99CC-92B8-1991-0371D426541E}"/>
                  </a:ext>
                </a:extLst>
              </p:cNvPr>
              <p:cNvPicPr/>
              <p:nvPr/>
            </p:nvPicPr>
            <p:blipFill>
              <a:blip r:embed="rId32"/>
              <a:stretch>
                <a:fillRect/>
              </a:stretch>
            </p:blipFill>
            <p:spPr>
              <a:xfrm>
                <a:off x="6965423" y="3562480"/>
                <a:ext cx="2901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BEC4A667-0DB6-8532-E02D-C7D155E295F9}"/>
                  </a:ext>
                </a:extLst>
              </p14:cNvPr>
              <p14:cNvContentPartPr/>
              <p14:nvPr/>
            </p14:nvContentPartPr>
            <p14:xfrm>
              <a:off x="6947423" y="4648600"/>
              <a:ext cx="254160" cy="285840"/>
            </p14:xfrm>
          </p:contentPart>
        </mc:Choice>
        <mc:Fallback xmlns="">
          <p:pic>
            <p:nvPicPr>
              <p:cNvPr id="30" name="Ink 29">
                <a:extLst>
                  <a:ext uri="{FF2B5EF4-FFF2-40B4-BE49-F238E27FC236}">
                    <a16:creationId xmlns:a16="http://schemas.microsoft.com/office/drawing/2014/main" id="{BEC4A667-0DB6-8532-E02D-C7D155E295F9}"/>
                  </a:ext>
                </a:extLst>
              </p:cNvPr>
              <p:cNvPicPr/>
              <p:nvPr/>
            </p:nvPicPr>
            <p:blipFill>
              <a:blip r:embed="rId34"/>
              <a:stretch>
                <a:fillRect/>
              </a:stretch>
            </p:blipFill>
            <p:spPr>
              <a:xfrm>
                <a:off x="6941303" y="4642480"/>
                <a:ext cx="2664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0C2CD92B-CFD4-3D22-4CC3-4659B1E194A5}"/>
                  </a:ext>
                </a:extLst>
              </p14:cNvPr>
              <p14:cNvContentPartPr/>
              <p14:nvPr/>
            </p14:nvContentPartPr>
            <p14:xfrm>
              <a:off x="6926903" y="5529160"/>
              <a:ext cx="413280" cy="253440"/>
            </p14:xfrm>
          </p:contentPart>
        </mc:Choice>
        <mc:Fallback xmlns="">
          <p:pic>
            <p:nvPicPr>
              <p:cNvPr id="31" name="Ink 30">
                <a:extLst>
                  <a:ext uri="{FF2B5EF4-FFF2-40B4-BE49-F238E27FC236}">
                    <a16:creationId xmlns:a16="http://schemas.microsoft.com/office/drawing/2014/main" id="{0C2CD92B-CFD4-3D22-4CC3-4659B1E194A5}"/>
                  </a:ext>
                </a:extLst>
              </p:cNvPr>
              <p:cNvPicPr/>
              <p:nvPr/>
            </p:nvPicPr>
            <p:blipFill>
              <a:blip r:embed="rId36"/>
              <a:stretch>
                <a:fillRect/>
              </a:stretch>
            </p:blipFill>
            <p:spPr>
              <a:xfrm>
                <a:off x="6920783" y="5523040"/>
                <a:ext cx="425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77F21BBB-F17F-060C-1771-0FCC1E41700F}"/>
                  </a:ext>
                </a:extLst>
              </p14:cNvPr>
              <p14:cNvContentPartPr/>
              <p14:nvPr/>
            </p14:nvContentPartPr>
            <p14:xfrm>
              <a:off x="3271463" y="2625760"/>
              <a:ext cx="360" cy="1800"/>
            </p14:xfrm>
          </p:contentPart>
        </mc:Choice>
        <mc:Fallback xmlns="">
          <p:pic>
            <p:nvPicPr>
              <p:cNvPr id="32" name="Ink 31">
                <a:extLst>
                  <a:ext uri="{FF2B5EF4-FFF2-40B4-BE49-F238E27FC236}">
                    <a16:creationId xmlns:a16="http://schemas.microsoft.com/office/drawing/2014/main" id="{77F21BBB-F17F-060C-1771-0FCC1E41700F}"/>
                  </a:ext>
                </a:extLst>
              </p:cNvPr>
              <p:cNvPicPr/>
              <p:nvPr/>
            </p:nvPicPr>
            <p:blipFill>
              <a:blip r:embed="rId38"/>
              <a:stretch>
                <a:fillRect/>
              </a:stretch>
            </p:blipFill>
            <p:spPr>
              <a:xfrm>
                <a:off x="3265343" y="2619640"/>
                <a:ext cx="12600" cy="14040"/>
              </a:xfrm>
              <a:prstGeom prst="rect">
                <a:avLst/>
              </a:prstGeom>
            </p:spPr>
          </p:pic>
        </mc:Fallback>
      </mc:AlternateContent>
      <p:grpSp>
        <p:nvGrpSpPr>
          <p:cNvPr id="39" name="Group 38">
            <a:extLst>
              <a:ext uri="{FF2B5EF4-FFF2-40B4-BE49-F238E27FC236}">
                <a16:creationId xmlns:a16="http://schemas.microsoft.com/office/drawing/2014/main" id="{DC500E92-D1BB-DD99-AF5B-AB6506372220}"/>
              </a:ext>
            </a:extLst>
          </p:cNvPr>
          <p:cNvGrpSpPr/>
          <p:nvPr/>
        </p:nvGrpSpPr>
        <p:grpSpPr>
          <a:xfrm>
            <a:off x="3392423" y="4727800"/>
            <a:ext cx="394920" cy="240480"/>
            <a:chOff x="3392423" y="4727800"/>
            <a:chExt cx="394920" cy="240480"/>
          </a:xfrm>
        </p:grpSpPr>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9790C014-6D3A-AFC6-9B93-B81AC70583AF}"/>
                    </a:ext>
                  </a:extLst>
                </p14:cNvPr>
                <p14:cNvContentPartPr/>
                <p14:nvPr/>
              </p14:nvContentPartPr>
              <p14:xfrm>
                <a:off x="3419423" y="4754800"/>
                <a:ext cx="29520" cy="167040"/>
              </p14:xfrm>
            </p:contentPart>
          </mc:Choice>
          <mc:Fallback xmlns="">
            <p:pic>
              <p:nvPicPr>
                <p:cNvPr id="33" name="Ink 32">
                  <a:extLst>
                    <a:ext uri="{FF2B5EF4-FFF2-40B4-BE49-F238E27FC236}">
                      <a16:creationId xmlns:a16="http://schemas.microsoft.com/office/drawing/2014/main" id="{9790C014-6D3A-AFC6-9B93-B81AC70583AF}"/>
                    </a:ext>
                  </a:extLst>
                </p:cNvPr>
                <p:cNvPicPr/>
                <p:nvPr/>
              </p:nvPicPr>
              <p:blipFill>
                <a:blip r:embed="rId40"/>
                <a:stretch>
                  <a:fillRect/>
                </a:stretch>
              </p:blipFill>
              <p:spPr>
                <a:xfrm>
                  <a:off x="3413303" y="4748693"/>
                  <a:ext cx="41760" cy="17925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30DFF9E4-6F86-CF3E-D175-9C1D6A7FD0F3}"/>
                    </a:ext>
                  </a:extLst>
                </p14:cNvPr>
                <p14:cNvContentPartPr/>
                <p14:nvPr/>
              </p14:nvContentPartPr>
              <p14:xfrm>
                <a:off x="3392423" y="4727800"/>
                <a:ext cx="112320" cy="37080"/>
              </p14:xfrm>
            </p:contentPart>
          </mc:Choice>
          <mc:Fallback xmlns="">
            <p:pic>
              <p:nvPicPr>
                <p:cNvPr id="34" name="Ink 33">
                  <a:extLst>
                    <a:ext uri="{FF2B5EF4-FFF2-40B4-BE49-F238E27FC236}">
                      <a16:creationId xmlns:a16="http://schemas.microsoft.com/office/drawing/2014/main" id="{30DFF9E4-6F86-CF3E-D175-9C1D6A7FD0F3}"/>
                    </a:ext>
                  </a:extLst>
                </p:cNvPr>
                <p:cNvPicPr/>
                <p:nvPr/>
              </p:nvPicPr>
              <p:blipFill>
                <a:blip r:embed="rId42"/>
                <a:stretch>
                  <a:fillRect/>
                </a:stretch>
              </p:blipFill>
              <p:spPr>
                <a:xfrm>
                  <a:off x="3386303" y="4721680"/>
                  <a:ext cx="124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13920583-C2DA-8504-C693-B81746F1611C}"/>
                    </a:ext>
                  </a:extLst>
                </p14:cNvPr>
                <p14:cNvContentPartPr/>
                <p14:nvPr/>
              </p14:nvContentPartPr>
              <p14:xfrm>
                <a:off x="3543983" y="4773520"/>
                <a:ext cx="35640" cy="154440"/>
              </p14:xfrm>
            </p:contentPart>
          </mc:Choice>
          <mc:Fallback xmlns="">
            <p:pic>
              <p:nvPicPr>
                <p:cNvPr id="35" name="Ink 34">
                  <a:extLst>
                    <a:ext uri="{FF2B5EF4-FFF2-40B4-BE49-F238E27FC236}">
                      <a16:creationId xmlns:a16="http://schemas.microsoft.com/office/drawing/2014/main" id="{13920583-C2DA-8504-C693-B81746F1611C}"/>
                    </a:ext>
                  </a:extLst>
                </p:cNvPr>
                <p:cNvPicPr/>
                <p:nvPr/>
              </p:nvPicPr>
              <p:blipFill>
                <a:blip r:embed="rId44"/>
                <a:stretch>
                  <a:fillRect/>
                </a:stretch>
              </p:blipFill>
              <p:spPr>
                <a:xfrm>
                  <a:off x="3537924" y="4767400"/>
                  <a:ext cx="47758"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9CA15192-97DE-C6EA-4437-6E75920FDCAF}"/>
                    </a:ext>
                  </a:extLst>
                </p14:cNvPr>
                <p14:cNvContentPartPr/>
                <p14:nvPr/>
              </p14:nvContentPartPr>
              <p14:xfrm>
                <a:off x="3634343" y="4764160"/>
                <a:ext cx="66600" cy="204120"/>
              </p14:xfrm>
            </p:contentPart>
          </mc:Choice>
          <mc:Fallback xmlns="">
            <p:pic>
              <p:nvPicPr>
                <p:cNvPr id="36" name="Ink 35">
                  <a:extLst>
                    <a:ext uri="{FF2B5EF4-FFF2-40B4-BE49-F238E27FC236}">
                      <a16:creationId xmlns:a16="http://schemas.microsoft.com/office/drawing/2014/main" id="{9CA15192-97DE-C6EA-4437-6E75920FDCAF}"/>
                    </a:ext>
                  </a:extLst>
                </p:cNvPr>
                <p:cNvPicPr/>
                <p:nvPr/>
              </p:nvPicPr>
              <p:blipFill>
                <a:blip r:embed="rId46"/>
                <a:stretch>
                  <a:fillRect/>
                </a:stretch>
              </p:blipFill>
              <p:spPr>
                <a:xfrm>
                  <a:off x="3628223" y="4758040"/>
                  <a:ext cx="78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C21E2137-C498-8BCF-A86E-736E749E726F}"/>
                    </a:ext>
                  </a:extLst>
                </p14:cNvPr>
                <p14:cNvContentPartPr/>
                <p14:nvPr/>
              </p14:nvContentPartPr>
              <p14:xfrm>
                <a:off x="3597983" y="4875760"/>
                <a:ext cx="189360" cy="66240"/>
              </p14:xfrm>
            </p:contentPart>
          </mc:Choice>
          <mc:Fallback xmlns="">
            <p:pic>
              <p:nvPicPr>
                <p:cNvPr id="38" name="Ink 37">
                  <a:extLst>
                    <a:ext uri="{FF2B5EF4-FFF2-40B4-BE49-F238E27FC236}">
                      <a16:creationId xmlns:a16="http://schemas.microsoft.com/office/drawing/2014/main" id="{C21E2137-C498-8BCF-A86E-736E749E726F}"/>
                    </a:ext>
                  </a:extLst>
                </p:cNvPr>
                <p:cNvPicPr/>
                <p:nvPr/>
              </p:nvPicPr>
              <p:blipFill>
                <a:blip r:embed="rId48"/>
                <a:stretch>
                  <a:fillRect/>
                </a:stretch>
              </p:blipFill>
              <p:spPr>
                <a:xfrm>
                  <a:off x="3591863" y="4869640"/>
                  <a:ext cx="201600" cy="78480"/>
                </a:xfrm>
                <a:prstGeom prst="rect">
                  <a:avLst/>
                </a:prstGeom>
              </p:spPr>
            </p:pic>
          </mc:Fallback>
        </mc:AlternateContent>
      </p:grpSp>
      <p:grpSp>
        <p:nvGrpSpPr>
          <p:cNvPr id="46" name="Group 45">
            <a:extLst>
              <a:ext uri="{FF2B5EF4-FFF2-40B4-BE49-F238E27FC236}">
                <a16:creationId xmlns:a16="http://schemas.microsoft.com/office/drawing/2014/main" id="{60946A48-795E-98D4-1D8B-C533A1AA3A78}"/>
              </a:ext>
            </a:extLst>
          </p:cNvPr>
          <p:cNvGrpSpPr/>
          <p:nvPr/>
        </p:nvGrpSpPr>
        <p:grpSpPr>
          <a:xfrm>
            <a:off x="3308183" y="5529160"/>
            <a:ext cx="579240" cy="372240"/>
            <a:chOff x="3308183" y="5529160"/>
            <a:chExt cx="579240" cy="372240"/>
          </a:xfrm>
        </p:grpSpPr>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4817DC24-F94F-AAE8-5EDB-36D60141AD6B}"/>
                    </a:ext>
                  </a:extLst>
                </p14:cNvPr>
                <p14:cNvContentPartPr/>
                <p14:nvPr/>
              </p14:nvContentPartPr>
              <p14:xfrm>
                <a:off x="3308183" y="5537080"/>
                <a:ext cx="271800" cy="220680"/>
              </p14:xfrm>
            </p:contentPart>
          </mc:Choice>
          <mc:Fallback xmlns="">
            <p:pic>
              <p:nvPicPr>
                <p:cNvPr id="40" name="Ink 39">
                  <a:extLst>
                    <a:ext uri="{FF2B5EF4-FFF2-40B4-BE49-F238E27FC236}">
                      <a16:creationId xmlns:a16="http://schemas.microsoft.com/office/drawing/2014/main" id="{4817DC24-F94F-AAE8-5EDB-36D60141AD6B}"/>
                    </a:ext>
                  </a:extLst>
                </p:cNvPr>
                <p:cNvPicPr/>
                <p:nvPr/>
              </p:nvPicPr>
              <p:blipFill>
                <a:blip r:embed="rId50"/>
                <a:stretch>
                  <a:fillRect/>
                </a:stretch>
              </p:blipFill>
              <p:spPr>
                <a:xfrm>
                  <a:off x="3302063" y="5530960"/>
                  <a:ext cx="284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0EB973A9-62FB-9E1E-28C0-1C3B98C864F7}"/>
                    </a:ext>
                  </a:extLst>
                </p14:cNvPr>
                <p14:cNvContentPartPr/>
                <p14:nvPr/>
              </p14:nvContentPartPr>
              <p14:xfrm>
                <a:off x="3605903" y="5566600"/>
                <a:ext cx="32040" cy="169560"/>
              </p14:xfrm>
            </p:contentPart>
          </mc:Choice>
          <mc:Fallback xmlns="">
            <p:pic>
              <p:nvPicPr>
                <p:cNvPr id="41" name="Ink 40">
                  <a:extLst>
                    <a:ext uri="{FF2B5EF4-FFF2-40B4-BE49-F238E27FC236}">
                      <a16:creationId xmlns:a16="http://schemas.microsoft.com/office/drawing/2014/main" id="{0EB973A9-62FB-9E1E-28C0-1C3B98C864F7}"/>
                    </a:ext>
                  </a:extLst>
                </p:cNvPr>
                <p:cNvPicPr/>
                <p:nvPr/>
              </p:nvPicPr>
              <p:blipFill>
                <a:blip r:embed="rId52"/>
                <a:stretch>
                  <a:fillRect/>
                </a:stretch>
              </p:blipFill>
              <p:spPr>
                <a:xfrm>
                  <a:off x="3599783" y="5560480"/>
                  <a:ext cx="44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Ink 42">
                  <a:extLst>
                    <a:ext uri="{FF2B5EF4-FFF2-40B4-BE49-F238E27FC236}">
                      <a16:creationId xmlns:a16="http://schemas.microsoft.com/office/drawing/2014/main" id="{ACBEF263-106C-799C-4396-35DE67370808}"/>
                    </a:ext>
                  </a:extLst>
                </p14:cNvPr>
                <p14:cNvContentPartPr/>
                <p14:nvPr/>
              </p14:nvContentPartPr>
              <p14:xfrm>
                <a:off x="3765383" y="5529160"/>
                <a:ext cx="122040" cy="372240"/>
              </p14:xfrm>
            </p:contentPart>
          </mc:Choice>
          <mc:Fallback xmlns="">
            <p:pic>
              <p:nvPicPr>
                <p:cNvPr id="43" name="Ink 42">
                  <a:extLst>
                    <a:ext uri="{FF2B5EF4-FFF2-40B4-BE49-F238E27FC236}">
                      <a16:creationId xmlns:a16="http://schemas.microsoft.com/office/drawing/2014/main" id="{ACBEF263-106C-799C-4396-35DE67370808}"/>
                    </a:ext>
                  </a:extLst>
                </p:cNvPr>
                <p:cNvPicPr/>
                <p:nvPr/>
              </p:nvPicPr>
              <p:blipFill>
                <a:blip r:embed="rId54"/>
                <a:stretch>
                  <a:fillRect/>
                </a:stretch>
              </p:blipFill>
              <p:spPr>
                <a:xfrm>
                  <a:off x="3759263" y="5523046"/>
                  <a:ext cx="134280" cy="38446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Ink 44">
                  <a:extLst>
                    <a:ext uri="{FF2B5EF4-FFF2-40B4-BE49-F238E27FC236}">
                      <a16:creationId xmlns:a16="http://schemas.microsoft.com/office/drawing/2014/main" id="{68CFC02C-487F-6870-E50B-89D343FD0A70}"/>
                    </a:ext>
                  </a:extLst>
                </p14:cNvPr>
                <p14:cNvContentPartPr/>
                <p14:nvPr/>
              </p14:nvContentPartPr>
              <p14:xfrm>
                <a:off x="3625703" y="5604040"/>
                <a:ext cx="195840" cy="93600"/>
              </p14:xfrm>
            </p:contentPart>
          </mc:Choice>
          <mc:Fallback xmlns="">
            <p:pic>
              <p:nvPicPr>
                <p:cNvPr id="45" name="Ink 44">
                  <a:extLst>
                    <a:ext uri="{FF2B5EF4-FFF2-40B4-BE49-F238E27FC236}">
                      <a16:creationId xmlns:a16="http://schemas.microsoft.com/office/drawing/2014/main" id="{68CFC02C-487F-6870-E50B-89D343FD0A70}"/>
                    </a:ext>
                  </a:extLst>
                </p:cNvPr>
                <p:cNvPicPr/>
                <p:nvPr/>
              </p:nvPicPr>
              <p:blipFill>
                <a:blip r:embed="rId56"/>
                <a:stretch>
                  <a:fillRect/>
                </a:stretch>
              </p:blipFill>
              <p:spPr>
                <a:xfrm>
                  <a:off x="3619583" y="5597920"/>
                  <a:ext cx="208080" cy="105840"/>
                </a:xfrm>
                <a:prstGeom prst="rect">
                  <a:avLst/>
                </a:prstGeom>
              </p:spPr>
            </p:pic>
          </mc:Fallback>
        </mc:AlternateContent>
      </p:grpSp>
      <p:grpSp>
        <p:nvGrpSpPr>
          <p:cNvPr id="53" name="Group 52">
            <a:extLst>
              <a:ext uri="{FF2B5EF4-FFF2-40B4-BE49-F238E27FC236}">
                <a16:creationId xmlns:a16="http://schemas.microsoft.com/office/drawing/2014/main" id="{413EAF08-2871-60CB-4E3C-99C3B96EE6F9}"/>
              </a:ext>
            </a:extLst>
          </p:cNvPr>
          <p:cNvGrpSpPr/>
          <p:nvPr/>
        </p:nvGrpSpPr>
        <p:grpSpPr>
          <a:xfrm>
            <a:off x="3215303" y="3663280"/>
            <a:ext cx="430560" cy="197640"/>
            <a:chOff x="3215303" y="3663280"/>
            <a:chExt cx="430560" cy="197640"/>
          </a:xfrm>
        </p:grpSpPr>
        <mc:AlternateContent xmlns:mc="http://schemas.openxmlformats.org/markup-compatibility/2006" xmlns:p14="http://schemas.microsoft.com/office/powerpoint/2010/main">
          <mc:Choice Requires="p14">
            <p:contentPart p14:bwMode="auto" r:id="rId57">
              <p14:nvContentPartPr>
                <p14:cNvPr id="50" name="Ink 49">
                  <a:extLst>
                    <a:ext uri="{FF2B5EF4-FFF2-40B4-BE49-F238E27FC236}">
                      <a16:creationId xmlns:a16="http://schemas.microsoft.com/office/drawing/2014/main" id="{1FEBC81F-188F-4EF3-FAAF-BECD5B60EF06}"/>
                    </a:ext>
                  </a:extLst>
                </p14:cNvPr>
                <p14:cNvContentPartPr/>
                <p14:nvPr/>
              </p14:nvContentPartPr>
              <p14:xfrm>
                <a:off x="3215303" y="3672280"/>
                <a:ext cx="98280" cy="135360"/>
              </p14:xfrm>
            </p:contentPart>
          </mc:Choice>
          <mc:Fallback xmlns="">
            <p:pic>
              <p:nvPicPr>
                <p:cNvPr id="50" name="Ink 49">
                  <a:extLst>
                    <a:ext uri="{FF2B5EF4-FFF2-40B4-BE49-F238E27FC236}">
                      <a16:creationId xmlns:a16="http://schemas.microsoft.com/office/drawing/2014/main" id="{1FEBC81F-188F-4EF3-FAAF-BECD5B60EF06}"/>
                    </a:ext>
                  </a:extLst>
                </p:cNvPr>
                <p:cNvPicPr/>
                <p:nvPr/>
              </p:nvPicPr>
              <p:blipFill>
                <a:blip r:embed="rId58"/>
                <a:stretch>
                  <a:fillRect/>
                </a:stretch>
              </p:blipFill>
              <p:spPr>
                <a:xfrm>
                  <a:off x="3209183" y="3666160"/>
                  <a:ext cx="110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257A4323-F9DA-EEF0-C7AC-0039561ABFED}"/>
                    </a:ext>
                  </a:extLst>
                </p14:cNvPr>
                <p14:cNvContentPartPr/>
                <p14:nvPr/>
              </p14:nvContentPartPr>
              <p14:xfrm>
                <a:off x="3304583" y="3663280"/>
                <a:ext cx="97920" cy="125640"/>
              </p14:xfrm>
            </p:contentPart>
          </mc:Choice>
          <mc:Fallback xmlns="">
            <p:pic>
              <p:nvPicPr>
                <p:cNvPr id="51" name="Ink 50">
                  <a:extLst>
                    <a:ext uri="{FF2B5EF4-FFF2-40B4-BE49-F238E27FC236}">
                      <a16:creationId xmlns:a16="http://schemas.microsoft.com/office/drawing/2014/main" id="{257A4323-F9DA-EEF0-C7AC-0039561ABFED}"/>
                    </a:ext>
                  </a:extLst>
                </p:cNvPr>
                <p:cNvPicPr/>
                <p:nvPr/>
              </p:nvPicPr>
              <p:blipFill>
                <a:blip r:embed="rId60"/>
                <a:stretch>
                  <a:fillRect/>
                </a:stretch>
              </p:blipFill>
              <p:spPr>
                <a:xfrm>
                  <a:off x="3298463" y="3657177"/>
                  <a:ext cx="110160" cy="13784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Ink 51">
                  <a:extLst>
                    <a:ext uri="{FF2B5EF4-FFF2-40B4-BE49-F238E27FC236}">
                      <a16:creationId xmlns:a16="http://schemas.microsoft.com/office/drawing/2014/main" id="{B6A692EE-832E-9BB8-F15D-1050A8769EA6}"/>
                    </a:ext>
                  </a:extLst>
                </p14:cNvPr>
                <p14:cNvContentPartPr/>
                <p14:nvPr/>
              </p14:nvContentPartPr>
              <p14:xfrm>
                <a:off x="3429143" y="3709000"/>
                <a:ext cx="216720" cy="151920"/>
              </p14:xfrm>
            </p:contentPart>
          </mc:Choice>
          <mc:Fallback xmlns="">
            <p:pic>
              <p:nvPicPr>
                <p:cNvPr id="52" name="Ink 51">
                  <a:extLst>
                    <a:ext uri="{FF2B5EF4-FFF2-40B4-BE49-F238E27FC236}">
                      <a16:creationId xmlns:a16="http://schemas.microsoft.com/office/drawing/2014/main" id="{B6A692EE-832E-9BB8-F15D-1050A8769EA6}"/>
                    </a:ext>
                  </a:extLst>
                </p:cNvPr>
                <p:cNvPicPr/>
                <p:nvPr/>
              </p:nvPicPr>
              <p:blipFill>
                <a:blip r:embed="rId62"/>
                <a:stretch>
                  <a:fillRect/>
                </a:stretch>
              </p:blipFill>
              <p:spPr>
                <a:xfrm>
                  <a:off x="3423033" y="3702894"/>
                  <a:ext cx="228940" cy="16413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54" name="Ink 53">
                <a:extLst>
                  <a:ext uri="{FF2B5EF4-FFF2-40B4-BE49-F238E27FC236}">
                    <a16:creationId xmlns:a16="http://schemas.microsoft.com/office/drawing/2014/main" id="{63DBE7AE-BEE8-CEA4-5A51-02CCF0ED9B44}"/>
                  </a:ext>
                </a:extLst>
              </p14:cNvPr>
              <p14:cNvContentPartPr/>
              <p14:nvPr/>
            </p14:nvContentPartPr>
            <p14:xfrm>
              <a:off x="7925543" y="4120120"/>
              <a:ext cx="307440" cy="309600"/>
            </p14:xfrm>
          </p:contentPart>
        </mc:Choice>
        <mc:Fallback xmlns="">
          <p:pic>
            <p:nvPicPr>
              <p:cNvPr id="54" name="Ink 53">
                <a:extLst>
                  <a:ext uri="{FF2B5EF4-FFF2-40B4-BE49-F238E27FC236}">
                    <a16:creationId xmlns:a16="http://schemas.microsoft.com/office/drawing/2014/main" id="{63DBE7AE-BEE8-CEA4-5A51-02CCF0ED9B44}"/>
                  </a:ext>
                </a:extLst>
              </p:cNvPr>
              <p:cNvPicPr/>
              <p:nvPr/>
            </p:nvPicPr>
            <p:blipFill>
              <a:blip r:embed="rId64"/>
              <a:stretch>
                <a:fillRect/>
              </a:stretch>
            </p:blipFill>
            <p:spPr>
              <a:xfrm>
                <a:off x="7919423" y="4113993"/>
                <a:ext cx="319680" cy="321854"/>
              </a:xfrm>
              <a:prstGeom prst="rect">
                <a:avLst/>
              </a:prstGeom>
            </p:spPr>
          </p:pic>
        </mc:Fallback>
      </mc:AlternateContent>
      <p:grpSp>
        <p:nvGrpSpPr>
          <p:cNvPr id="61" name="Group 60">
            <a:extLst>
              <a:ext uri="{FF2B5EF4-FFF2-40B4-BE49-F238E27FC236}">
                <a16:creationId xmlns:a16="http://schemas.microsoft.com/office/drawing/2014/main" id="{BF6CBD96-96DE-4ADB-62E1-BE9E8EE304AA}"/>
              </a:ext>
            </a:extLst>
          </p:cNvPr>
          <p:cNvGrpSpPr/>
          <p:nvPr/>
        </p:nvGrpSpPr>
        <p:grpSpPr>
          <a:xfrm>
            <a:off x="3180743" y="4232440"/>
            <a:ext cx="359640" cy="220320"/>
            <a:chOff x="3180743" y="4232440"/>
            <a:chExt cx="359640" cy="220320"/>
          </a:xfrm>
        </p:grpSpPr>
        <mc:AlternateContent xmlns:mc="http://schemas.openxmlformats.org/markup-compatibility/2006" xmlns:p14="http://schemas.microsoft.com/office/powerpoint/2010/main">
          <mc:Choice Requires="p14">
            <p:contentPart p14:bwMode="auto" r:id="rId65">
              <p14:nvContentPartPr>
                <p14:cNvPr id="55" name="Ink 54">
                  <a:extLst>
                    <a:ext uri="{FF2B5EF4-FFF2-40B4-BE49-F238E27FC236}">
                      <a16:creationId xmlns:a16="http://schemas.microsoft.com/office/drawing/2014/main" id="{9826887E-E916-6AEC-2C6E-8084E5DEB8D4}"/>
                    </a:ext>
                  </a:extLst>
                </p14:cNvPr>
                <p14:cNvContentPartPr/>
                <p14:nvPr/>
              </p14:nvContentPartPr>
              <p14:xfrm>
                <a:off x="3180743" y="4232440"/>
                <a:ext cx="100440" cy="153000"/>
              </p14:xfrm>
            </p:contentPart>
          </mc:Choice>
          <mc:Fallback xmlns="">
            <p:pic>
              <p:nvPicPr>
                <p:cNvPr id="55" name="Ink 54">
                  <a:extLst>
                    <a:ext uri="{FF2B5EF4-FFF2-40B4-BE49-F238E27FC236}">
                      <a16:creationId xmlns:a16="http://schemas.microsoft.com/office/drawing/2014/main" id="{9826887E-E916-6AEC-2C6E-8084E5DEB8D4}"/>
                    </a:ext>
                  </a:extLst>
                </p:cNvPr>
                <p:cNvPicPr/>
                <p:nvPr/>
              </p:nvPicPr>
              <p:blipFill>
                <a:blip r:embed="rId66"/>
                <a:stretch>
                  <a:fillRect/>
                </a:stretch>
              </p:blipFill>
              <p:spPr>
                <a:xfrm>
                  <a:off x="3174623" y="4226320"/>
                  <a:ext cx="11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Ink 55">
                  <a:extLst>
                    <a:ext uri="{FF2B5EF4-FFF2-40B4-BE49-F238E27FC236}">
                      <a16:creationId xmlns:a16="http://schemas.microsoft.com/office/drawing/2014/main" id="{9E343931-1537-A15D-CB84-799647182AD9}"/>
                    </a:ext>
                  </a:extLst>
                </p14:cNvPr>
                <p14:cNvContentPartPr/>
                <p14:nvPr/>
              </p14:nvContentPartPr>
              <p14:xfrm>
                <a:off x="3308543" y="4232440"/>
                <a:ext cx="90720" cy="160920"/>
              </p14:xfrm>
            </p:contentPart>
          </mc:Choice>
          <mc:Fallback xmlns="">
            <p:pic>
              <p:nvPicPr>
                <p:cNvPr id="56" name="Ink 55">
                  <a:extLst>
                    <a:ext uri="{FF2B5EF4-FFF2-40B4-BE49-F238E27FC236}">
                      <a16:creationId xmlns:a16="http://schemas.microsoft.com/office/drawing/2014/main" id="{9E343931-1537-A15D-CB84-799647182AD9}"/>
                    </a:ext>
                  </a:extLst>
                </p:cNvPr>
                <p:cNvPicPr/>
                <p:nvPr/>
              </p:nvPicPr>
              <p:blipFill>
                <a:blip r:embed="rId68"/>
                <a:stretch>
                  <a:fillRect/>
                </a:stretch>
              </p:blipFill>
              <p:spPr>
                <a:xfrm>
                  <a:off x="3302423" y="4226334"/>
                  <a:ext cx="102960" cy="173133"/>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Ink 57">
                  <a:extLst>
                    <a:ext uri="{FF2B5EF4-FFF2-40B4-BE49-F238E27FC236}">
                      <a16:creationId xmlns:a16="http://schemas.microsoft.com/office/drawing/2014/main" id="{3AF0B970-79BB-D64E-5F41-B2DCB8A6E944}"/>
                    </a:ext>
                  </a:extLst>
                </p14:cNvPr>
                <p14:cNvContentPartPr/>
                <p14:nvPr/>
              </p14:nvContentPartPr>
              <p14:xfrm>
                <a:off x="3223943" y="4307680"/>
                <a:ext cx="182520" cy="50400"/>
              </p14:xfrm>
            </p:contentPart>
          </mc:Choice>
          <mc:Fallback xmlns="">
            <p:pic>
              <p:nvPicPr>
                <p:cNvPr id="58" name="Ink 57">
                  <a:extLst>
                    <a:ext uri="{FF2B5EF4-FFF2-40B4-BE49-F238E27FC236}">
                      <a16:creationId xmlns:a16="http://schemas.microsoft.com/office/drawing/2014/main" id="{3AF0B970-79BB-D64E-5F41-B2DCB8A6E944}"/>
                    </a:ext>
                  </a:extLst>
                </p:cNvPr>
                <p:cNvPicPr/>
                <p:nvPr/>
              </p:nvPicPr>
              <p:blipFill>
                <a:blip r:embed="rId70"/>
                <a:stretch>
                  <a:fillRect/>
                </a:stretch>
              </p:blipFill>
              <p:spPr>
                <a:xfrm>
                  <a:off x="3217823" y="4301560"/>
                  <a:ext cx="194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Ink 58">
                  <a:extLst>
                    <a:ext uri="{FF2B5EF4-FFF2-40B4-BE49-F238E27FC236}">
                      <a16:creationId xmlns:a16="http://schemas.microsoft.com/office/drawing/2014/main" id="{B8143BD1-1138-DBA4-B59E-F9F4ED2CBE43}"/>
                    </a:ext>
                  </a:extLst>
                </p14:cNvPr>
                <p14:cNvContentPartPr/>
                <p14:nvPr/>
              </p14:nvContentPartPr>
              <p14:xfrm>
                <a:off x="3383063" y="4260160"/>
                <a:ext cx="38160" cy="157680"/>
              </p14:xfrm>
            </p:contentPart>
          </mc:Choice>
          <mc:Fallback xmlns="">
            <p:pic>
              <p:nvPicPr>
                <p:cNvPr id="59" name="Ink 58">
                  <a:extLst>
                    <a:ext uri="{FF2B5EF4-FFF2-40B4-BE49-F238E27FC236}">
                      <a16:creationId xmlns:a16="http://schemas.microsoft.com/office/drawing/2014/main" id="{B8143BD1-1138-DBA4-B59E-F9F4ED2CBE43}"/>
                    </a:ext>
                  </a:extLst>
                </p:cNvPr>
                <p:cNvPicPr/>
                <p:nvPr/>
              </p:nvPicPr>
              <p:blipFill>
                <a:blip r:embed="rId72"/>
                <a:stretch>
                  <a:fillRect/>
                </a:stretch>
              </p:blipFill>
              <p:spPr>
                <a:xfrm>
                  <a:off x="3376943" y="4254040"/>
                  <a:ext cx="50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Ink 59">
                  <a:extLst>
                    <a:ext uri="{FF2B5EF4-FFF2-40B4-BE49-F238E27FC236}">
                      <a16:creationId xmlns:a16="http://schemas.microsoft.com/office/drawing/2014/main" id="{87A96572-0576-088E-3CBA-F39F9310E6F9}"/>
                    </a:ext>
                  </a:extLst>
                </p14:cNvPr>
                <p14:cNvContentPartPr/>
                <p14:nvPr/>
              </p14:nvContentPartPr>
              <p14:xfrm>
                <a:off x="3392423" y="4250440"/>
                <a:ext cx="147960" cy="202320"/>
              </p14:xfrm>
            </p:contentPart>
          </mc:Choice>
          <mc:Fallback xmlns="">
            <p:pic>
              <p:nvPicPr>
                <p:cNvPr id="60" name="Ink 59">
                  <a:extLst>
                    <a:ext uri="{FF2B5EF4-FFF2-40B4-BE49-F238E27FC236}">
                      <a16:creationId xmlns:a16="http://schemas.microsoft.com/office/drawing/2014/main" id="{87A96572-0576-088E-3CBA-F39F9310E6F9}"/>
                    </a:ext>
                  </a:extLst>
                </p:cNvPr>
                <p:cNvPicPr/>
                <p:nvPr/>
              </p:nvPicPr>
              <p:blipFill>
                <a:blip r:embed="rId74"/>
                <a:stretch>
                  <a:fillRect/>
                </a:stretch>
              </p:blipFill>
              <p:spPr>
                <a:xfrm>
                  <a:off x="3386318" y="4244320"/>
                  <a:ext cx="160170" cy="214560"/>
                </a:xfrm>
                <a:prstGeom prst="rect">
                  <a:avLst/>
                </a:prstGeom>
              </p:spPr>
            </p:pic>
          </mc:Fallback>
        </mc:AlternateContent>
      </p:grpSp>
    </p:spTree>
    <p:extLst>
      <p:ext uri="{BB962C8B-B14F-4D97-AF65-F5344CB8AC3E}">
        <p14:creationId xmlns:p14="http://schemas.microsoft.com/office/powerpoint/2010/main" val="309792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F3E08-3700-2D17-09AE-D526AB82353F}"/>
              </a:ext>
            </a:extLst>
          </p:cNvPr>
          <p:cNvPicPr>
            <a:picLocks noChangeAspect="1"/>
          </p:cNvPicPr>
          <p:nvPr/>
        </p:nvPicPr>
        <p:blipFill>
          <a:blip r:embed="rId2"/>
          <a:stretch>
            <a:fillRect/>
          </a:stretch>
        </p:blipFill>
        <p:spPr>
          <a:xfrm>
            <a:off x="2656995" y="904522"/>
            <a:ext cx="6878010" cy="504895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B281F29-58CA-364E-F8CB-26CEA233F5F1}"/>
                  </a:ext>
                </a:extLst>
              </p14:cNvPr>
              <p14:cNvContentPartPr/>
              <p14:nvPr/>
            </p14:nvContentPartPr>
            <p14:xfrm>
              <a:off x="8663745" y="2638778"/>
              <a:ext cx="818640" cy="1067760"/>
            </p14:xfrm>
          </p:contentPart>
        </mc:Choice>
        <mc:Fallback xmlns="">
          <p:pic>
            <p:nvPicPr>
              <p:cNvPr id="6" name="Ink 5">
                <a:extLst>
                  <a:ext uri="{FF2B5EF4-FFF2-40B4-BE49-F238E27FC236}">
                    <a16:creationId xmlns:a16="http://schemas.microsoft.com/office/drawing/2014/main" id="{FB281F29-58CA-364E-F8CB-26CEA233F5F1}"/>
                  </a:ext>
                </a:extLst>
              </p:cNvPr>
              <p:cNvPicPr/>
              <p:nvPr/>
            </p:nvPicPr>
            <p:blipFill>
              <a:blip r:embed="rId4"/>
              <a:stretch>
                <a:fillRect/>
              </a:stretch>
            </p:blipFill>
            <p:spPr>
              <a:xfrm>
                <a:off x="8657625" y="2632658"/>
                <a:ext cx="83088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0905310-9584-2992-129A-0581AC212CD1}"/>
                  </a:ext>
                </a:extLst>
              </p14:cNvPr>
              <p14:cNvContentPartPr/>
              <p14:nvPr/>
            </p14:nvContentPartPr>
            <p14:xfrm>
              <a:off x="3826223" y="2864800"/>
              <a:ext cx="1401840" cy="47520"/>
            </p14:xfrm>
          </p:contentPart>
        </mc:Choice>
        <mc:Fallback xmlns="">
          <p:pic>
            <p:nvPicPr>
              <p:cNvPr id="9" name="Ink 8">
                <a:extLst>
                  <a:ext uri="{FF2B5EF4-FFF2-40B4-BE49-F238E27FC236}">
                    <a16:creationId xmlns:a16="http://schemas.microsoft.com/office/drawing/2014/main" id="{60905310-9584-2992-129A-0581AC212CD1}"/>
                  </a:ext>
                </a:extLst>
              </p:cNvPr>
              <p:cNvPicPr/>
              <p:nvPr/>
            </p:nvPicPr>
            <p:blipFill>
              <a:blip r:embed="rId6"/>
              <a:stretch>
                <a:fillRect/>
              </a:stretch>
            </p:blipFill>
            <p:spPr>
              <a:xfrm>
                <a:off x="3790223" y="2792800"/>
                <a:ext cx="1473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0606F01-86FD-BB46-CF16-ED9F3C73F976}"/>
                  </a:ext>
                </a:extLst>
              </p14:cNvPr>
              <p14:cNvContentPartPr/>
              <p14:nvPr/>
            </p14:nvContentPartPr>
            <p14:xfrm>
              <a:off x="3834863" y="4039120"/>
              <a:ext cx="1378800" cy="50040"/>
            </p14:xfrm>
          </p:contentPart>
        </mc:Choice>
        <mc:Fallback xmlns="">
          <p:pic>
            <p:nvPicPr>
              <p:cNvPr id="10" name="Ink 9">
                <a:extLst>
                  <a:ext uri="{FF2B5EF4-FFF2-40B4-BE49-F238E27FC236}">
                    <a16:creationId xmlns:a16="http://schemas.microsoft.com/office/drawing/2014/main" id="{40606F01-86FD-BB46-CF16-ED9F3C73F976}"/>
                  </a:ext>
                </a:extLst>
              </p:cNvPr>
              <p:cNvPicPr/>
              <p:nvPr/>
            </p:nvPicPr>
            <p:blipFill>
              <a:blip r:embed="rId8"/>
              <a:stretch>
                <a:fillRect/>
              </a:stretch>
            </p:blipFill>
            <p:spPr>
              <a:xfrm>
                <a:off x="3798863" y="3967634"/>
                <a:ext cx="1450440" cy="1926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1221BB-5216-55D2-05DE-B67B062B5CE0}"/>
                  </a:ext>
                </a:extLst>
              </p14:cNvPr>
              <p14:cNvContentPartPr/>
              <p14:nvPr/>
            </p14:nvContentPartPr>
            <p14:xfrm>
              <a:off x="3879143" y="4633480"/>
              <a:ext cx="1411560" cy="22320"/>
            </p14:xfrm>
          </p:contentPart>
        </mc:Choice>
        <mc:Fallback xmlns="">
          <p:pic>
            <p:nvPicPr>
              <p:cNvPr id="11" name="Ink 10">
                <a:extLst>
                  <a:ext uri="{FF2B5EF4-FFF2-40B4-BE49-F238E27FC236}">
                    <a16:creationId xmlns:a16="http://schemas.microsoft.com/office/drawing/2014/main" id="{2B1221BB-5216-55D2-05DE-B67B062B5CE0}"/>
                  </a:ext>
                </a:extLst>
              </p:cNvPr>
              <p:cNvPicPr/>
              <p:nvPr/>
            </p:nvPicPr>
            <p:blipFill>
              <a:blip r:embed="rId10"/>
              <a:stretch>
                <a:fillRect/>
              </a:stretch>
            </p:blipFill>
            <p:spPr>
              <a:xfrm>
                <a:off x="3843143" y="4561480"/>
                <a:ext cx="1483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35AD1F0-225F-2E91-FD9B-E8E8AE0D052D}"/>
                  </a:ext>
                </a:extLst>
              </p14:cNvPr>
              <p14:cNvContentPartPr/>
              <p14:nvPr/>
            </p14:nvContentPartPr>
            <p14:xfrm>
              <a:off x="3826223" y="5208400"/>
              <a:ext cx="1446120" cy="82800"/>
            </p14:xfrm>
          </p:contentPart>
        </mc:Choice>
        <mc:Fallback xmlns="">
          <p:pic>
            <p:nvPicPr>
              <p:cNvPr id="12" name="Ink 11">
                <a:extLst>
                  <a:ext uri="{FF2B5EF4-FFF2-40B4-BE49-F238E27FC236}">
                    <a16:creationId xmlns:a16="http://schemas.microsoft.com/office/drawing/2014/main" id="{F35AD1F0-225F-2E91-FD9B-E8E8AE0D052D}"/>
                  </a:ext>
                </a:extLst>
              </p:cNvPr>
              <p:cNvPicPr/>
              <p:nvPr/>
            </p:nvPicPr>
            <p:blipFill>
              <a:blip r:embed="rId12"/>
              <a:stretch>
                <a:fillRect/>
              </a:stretch>
            </p:blipFill>
            <p:spPr>
              <a:xfrm>
                <a:off x="3790223" y="5136400"/>
                <a:ext cx="1517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09347E2D-2ED8-FC33-F3D8-E038768D3072}"/>
                  </a:ext>
                </a:extLst>
              </p14:cNvPr>
              <p14:cNvContentPartPr/>
              <p14:nvPr/>
            </p14:nvContentPartPr>
            <p14:xfrm>
              <a:off x="8368703" y="2351800"/>
              <a:ext cx="1558800" cy="1591920"/>
            </p14:xfrm>
          </p:contentPart>
        </mc:Choice>
        <mc:Fallback xmlns="">
          <p:pic>
            <p:nvPicPr>
              <p:cNvPr id="13" name="Ink 12">
                <a:extLst>
                  <a:ext uri="{FF2B5EF4-FFF2-40B4-BE49-F238E27FC236}">
                    <a16:creationId xmlns:a16="http://schemas.microsoft.com/office/drawing/2014/main" id="{09347E2D-2ED8-FC33-F3D8-E038768D3072}"/>
                  </a:ext>
                </a:extLst>
              </p:cNvPr>
              <p:cNvPicPr/>
              <p:nvPr/>
            </p:nvPicPr>
            <p:blipFill>
              <a:blip r:embed="rId14"/>
              <a:stretch>
                <a:fillRect/>
              </a:stretch>
            </p:blipFill>
            <p:spPr>
              <a:xfrm>
                <a:off x="8362582" y="2345679"/>
                <a:ext cx="1571043" cy="1604163"/>
              </a:xfrm>
              <a:prstGeom prst="rect">
                <a:avLst/>
              </a:prstGeom>
            </p:spPr>
          </p:pic>
        </mc:Fallback>
      </mc:AlternateContent>
      <p:grpSp>
        <p:nvGrpSpPr>
          <p:cNvPr id="17" name="Group 16">
            <a:extLst>
              <a:ext uri="{FF2B5EF4-FFF2-40B4-BE49-F238E27FC236}">
                <a16:creationId xmlns:a16="http://schemas.microsoft.com/office/drawing/2014/main" id="{F0E9723B-9792-80F7-BBD6-3BE9581E5FF8}"/>
              </a:ext>
            </a:extLst>
          </p:cNvPr>
          <p:cNvGrpSpPr/>
          <p:nvPr/>
        </p:nvGrpSpPr>
        <p:grpSpPr>
          <a:xfrm>
            <a:off x="8767943" y="4188160"/>
            <a:ext cx="490320" cy="420120"/>
            <a:chOff x="8767943" y="4188160"/>
            <a:chExt cx="490320" cy="42012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04D1DF81-2C4F-AFAB-7DB5-E959255D35D8}"/>
                    </a:ext>
                  </a:extLst>
                </p14:cNvPr>
                <p14:cNvContentPartPr/>
                <p14:nvPr/>
              </p14:nvContentPartPr>
              <p14:xfrm>
                <a:off x="8801063" y="4188160"/>
                <a:ext cx="227520" cy="315000"/>
              </p14:xfrm>
            </p:contentPart>
          </mc:Choice>
          <mc:Fallback xmlns="">
            <p:pic>
              <p:nvPicPr>
                <p:cNvPr id="14" name="Ink 13">
                  <a:extLst>
                    <a:ext uri="{FF2B5EF4-FFF2-40B4-BE49-F238E27FC236}">
                      <a16:creationId xmlns:a16="http://schemas.microsoft.com/office/drawing/2014/main" id="{04D1DF81-2C4F-AFAB-7DB5-E959255D35D8}"/>
                    </a:ext>
                  </a:extLst>
                </p:cNvPr>
                <p:cNvPicPr/>
                <p:nvPr/>
              </p:nvPicPr>
              <p:blipFill>
                <a:blip r:embed="rId16"/>
                <a:stretch>
                  <a:fillRect/>
                </a:stretch>
              </p:blipFill>
              <p:spPr>
                <a:xfrm>
                  <a:off x="8794943" y="4182040"/>
                  <a:ext cx="239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1FC7F132-E9C3-BFAB-47C6-2AB693011D67}"/>
                    </a:ext>
                  </a:extLst>
                </p14:cNvPr>
                <p14:cNvContentPartPr/>
                <p14:nvPr/>
              </p14:nvContentPartPr>
              <p14:xfrm>
                <a:off x="8949023" y="4243240"/>
                <a:ext cx="115200" cy="299520"/>
              </p14:xfrm>
            </p:contentPart>
          </mc:Choice>
          <mc:Fallback xmlns="">
            <p:pic>
              <p:nvPicPr>
                <p:cNvPr id="15" name="Ink 14">
                  <a:extLst>
                    <a:ext uri="{FF2B5EF4-FFF2-40B4-BE49-F238E27FC236}">
                      <a16:creationId xmlns:a16="http://schemas.microsoft.com/office/drawing/2014/main" id="{1FC7F132-E9C3-BFAB-47C6-2AB693011D67}"/>
                    </a:ext>
                  </a:extLst>
                </p:cNvPr>
                <p:cNvPicPr/>
                <p:nvPr/>
              </p:nvPicPr>
              <p:blipFill>
                <a:blip r:embed="rId18"/>
                <a:stretch>
                  <a:fillRect/>
                </a:stretch>
              </p:blipFill>
              <p:spPr>
                <a:xfrm>
                  <a:off x="8942903" y="4237120"/>
                  <a:ext cx="1274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36ABD43D-AA30-F8B6-A5D5-4AD4DEEC6BB3}"/>
                    </a:ext>
                  </a:extLst>
                </p14:cNvPr>
                <p14:cNvContentPartPr/>
                <p14:nvPr/>
              </p14:nvContentPartPr>
              <p14:xfrm>
                <a:off x="8767943" y="4260880"/>
                <a:ext cx="490320" cy="347400"/>
              </p14:xfrm>
            </p:contentPart>
          </mc:Choice>
          <mc:Fallback xmlns="">
            <p:pic>
              <p:nvPicPr>
                <p:cNvPr id="16" name="Ink 15">
                  <a:extLst>
                    <a:ext uri="{FF2B5EF4-FFF2-40B4-BE49-F238E27FC236}">
                      <a16:creationId xmlns:a16="http://schemas.microsoft.com/office/drawing/2014/main" id="{36ABD43D-AA30-F8B6-A5D5-4AD4DEEC6BB3}"/>
                    </a:ext>
                  </a:extLst>
                </p:cNvPr>
                <p:cNvPicPr/>
                <p:nvPr/>
              </p:nvPicPr>
              <p:blipFill>
                <a:blip r:embed="rId20"/>
                <a:stretch>
                  <a:fillRect/>
                </a:stretch>
              </p:blipFill>
              <p:spPr>
                <a:xfrm>
                  <a:off x="8761823" y="4254754"/>
                  <a:ext cx="502560" cy="359653"/>
                </a:xfrm>
                <a:prstGeom prst="rect">
                  <a:avLst/>
                </a:prstGeom>
              </p:spPr>
            </p:pic>
          </mc:Fallback>
        </mc:AlternateContent>
      </p:grpSp>
    </p:spTree>
    <p:extLst>
      <p:ext uri="{BB962C8B-B14F-4D97-AF65-F5344CB8AC3E}">
        <p14:creationId xmlns:p14="http://schemas.microsoft.com/office/powerpoint/2010/main" val="355324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4941A-CEAF-E41C-DD3F-3800DB88005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Another form of scratch paperwork</a:t>
            </a:r>
          </a:p>
        </p:txBody>
      </p:sp>
      <p:pic>
        <p:nvPicPr>
          <p:cNvPr id="5" name="Content Placeholder 4">
            <a:extLst>
              <a:ext uri="{FF2B5EF4-FFF2-40B4-BE49-F238E27FC236}">
                <a16:creationId xmlns:a16="http://schemas.microsoft.com/office/drawing/2014/main" id="{95C63665-C3B3-95C5-53C2-1216B663F9C0}"/>
              </a:ext>
            </a:extLst>
          </p:cNvPr>
          <p:cNvPicPr>
            <a:picLocks noGrp="1" noChangeAspect="1"/>
          </p:cNvPicPr>
          <p:nvPr>
            <p:ph idx="1"/>
          </p:nvPr>
        </p:nvPicPr>
        <p:blipFill>
          <a:blip r:embed="rId2"/>
          <a:stretch>
            <a:fillRect/>
          </a:stretch>
        </p:blipFill>
        <p:spPr>
          <a:xfrm>
            <a:off x="6142037" y="643466"/>
            <a:ext cx="4051257" cy="5568739"/>
          </a:xfrm>
          <a:prstGeom prst="rect">
            <a:avLst/>
          </a:prstGeom>
        </p:spPr>
      </p:pic>
    </p:spTree>
    <p:extLst>
      <p:ext uri="{BB962C8B-B14F-4D97-AF65-F5344CB8AC3E}">
        <p14:creationId xmlns:p14="http://schemas.microsoft.com/office/powerpoint/2010/main" val="319189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C6983-2E9F-78A3-25B1-11BAFD5DAB8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What’s next???</a:t>
            </a:r>
          </a:p>
        </p:txBody>
      </p:sp>
      <p:sp>
        <p:nvSpPr>
          <p:cNvPr id="3" name="Content Placeholder 2">
            <a:extLst>
              <a:ext uri="{FF2B5EF4-FFF2-40B4-BE49-F238E27FC236}">
                <a16:creationId xmlns:a16="http://schemas.microsoft.com/office/drawing/2014/main" id="{FDEBE87E-F129-691F-9806-091D425061BF}"/>
              </a:ext>
            </a:extLst>
          </p:cNvPr>
          <p:cNvSpPr>
            <a:spLocks noGrp="1"/>
          </p:cNvSpPr>
          <p:nvPr>
            <p:ph idx="1"/>
          </p:nvPr>
        </p:nvSpPr>
        <p:spPr>
          <a:xfrm>
            <a:off x="1371599" y="3429000"/>
            <a:ext cx="9724031" cy="2572555"/>
          </a:xfrm>
        </p:spPr>
        <p:txBody>
          <a:bodyPr anchor="ctr">
            <a:normAutofit fontScale="85000" lnSpcReduction="20000"/>
          </a:bodyPr>
          <a:lstStyle/>
          <a:p>
            <a:r>
              <a:rPr lang="en-US" sz="2000" dirty="0"/>
              <a:t>The computer operator will seed the event.</a:t>
            </a:r>
          </a:p>
          <a:p>
            <a:r>
              <a:rPr lang="en-US" sz="2000" dirty="0"/>
              <a:t>Let computer operator know how many copies of what you want</a:t>
            </a:r>
          </a:p>
          <a:p>
            <a:r>
              <a:rPr lang="en-US" sz="2000" dirty="0"/>
              <a:t>Once there is a single copy, review it and make sure it is done correctly</a:t>
            </a:r>
          </a:p>
          <a:p>
            <a:pPr lvl="1"/>
            <a:r>
              <a:rPr lang="en-US" sz="2000" dirty="0"/>
              <a:t>-Discuss with Meet Ref how many copies and what kind of papers you want to have for the corner.</a:t>
            </a:r>
          </a:p>
          <a:p>
            <a:pPr lvl="2"/>
            <a:r>
              <a:rPr lang="en-US" dirty="0"/>
              <a:t>-Deck Ref, Starter, Timing Operator, CJ, Admin</a:t>
            </a:r>
          </a:p>
          <a:p>
            <a:pPr lvl="2"/>
            <a:r>
              <a:rPr lang="en-US" dirty="0"/>
              <a:t>Single column, Double, triple?</a:t>
            </a:r>
          </a:p>
          <a:p>
            <a:pPr lvl="2"/>
            <a:endParaRPr lang="en-US" dirty="0"/>
          </a:p>
          <a:p>
            <a:pPr lvl="2"/>
            <a:r>
              <a:rPr lang="en-US" dirty="0"/>
              <a:t>Timing sheets</a:t>
            </a:r>
          </a:p>
          <a:p>
            <a:pPr lvl="2"/>
            <a:r>
              <a:rPr lang="en-US" dirty="0"/>
              <a:t>Heat and Lane sheets for posting</a:t>
            </a:r>
          </a:p>
          <a:p>
            <a:pPr marL="914400" lvl="2" indent="0">
              <a:buNone/>
            </a:pPr>
            <a:endParaRPr lang="en-US" dirty="0"/>
          </a:p>
          <a:p>
            <a:pPr marL="914400" lvl="2" indent="0">
              <a:buNone/>
            </a:pPr>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4796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B9FF-822F-37C4-5960-9AA8E5D86232}"/>
              </a:ext>
            </a:extLst>
          </p:cNvPr>
          <p:cNvSpPr>
            <a:spLocks noGrp="1"/>
          </p:cNvSpPr>
          <p:nvPr>
            <p:ph type="title"/>
          </p:nvPr>
        </p:nvSpPr>
        <p:spPr/>
        <p:txBody>
          <a:bodyPr/>
          <a:lstStyle/>
          <a:p>
            <a:r>
              <a:rPr lang="en-US" dirty="0"/>
              <a:t>DR paper.  Single column</a:t>
            </a:r>
          </a:p>
        </p:txBody>
      </p:sp>
      <p:pic>
        <p:nvPicPr>
          <p:cNvPr id="5" name="Content Placeholder 4">
            <a:extLst>
              <a:ext uri="{FF2B5EF4-FFF2-40B4-BE49-F238E27FC236}">
                <a16:creationId xmlns:a16="http://schemas.microsoft.com/office/drawing/2014/main" id="{28D76322-A7D0-40BB-9A9F-97DB25C0AEA0}"/>
              </a:ext>
            </a:extLst>
          </p:cNvPr>
          <p:cNvPicPr>
            <a:picLocks noGrp="1" noChangeAspect="1"/>
          </p:cNvPicPr>
          <p:nvPr>
            <p:ph idx="1"/>
          </p:nvPr>
        </p:nvPicPr>
        <p:blipFill>
          <a:blip r:embed="rId2"/>
          <a:stretch>
            <a:fillRect/>
          </a:stretch>
        </p:blipFill>
        <p:spPr>
          <a:xfrm>
            <a:off x="2908300" y="1825624"/>
            <a:ext cx="6210300" cy="4879975"/>
          </a:xfrm>
          <a:prstGeom prst="rect">
            <a:avLst/>
          </a:prstGeom>
        </p:spPr>
      </p:pic>
    </p:spTree>
    <p:extLst>
      <p:ext uri="{BB962C8B-B14F-4D97-AF65-F5344CB8AC3E}">
        <p14:creationId xmlns:p14="http://schemas.microsoft.com/office/powerpoint/2010/main" val="122665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E3A70-C952-0BC2-C5C7-5D4EECA2B00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Runners… </a:t>
            </a:r>
          </a:p>
        </p:txBody>
      </p:sp>
      <p:sp>
        <p:nvSpPr>
          <p:cNvPr id="3" name="Content Placeholder 2">
            <a:extLst>
              <a:ext uri="{FF2B5EF4-FFF2-40B4-BE49-F238E27FC236}">
                <a16:creationId xmlns:a16="http://schemas.microsoft.com/office/drawing/2014/main" id="{EBD0CF17-7BFC-D1F1-41F2-36BFC27B110A}"/>
              </a:ext>
            </a:extLst>
          </p:cNvPr>
          <p:cNvSpPr>
            <a:spLocks noGrp="1"/>
          </p:cNvSpPr>
          <p:nvPr>
            <p:ph idx="1"/>
          </p:nvPr>
        </p:nvSpPr>
        <p:spPr>
          <a:xfrm>
            <a:off x="1371599" y="2318197"/>
            <a:ext cx="9724031" cy="3683358"/>
          </a:xfrm>
        </p:spPr>
        <p:txBody>
          <a:bodyPr anchor="ctr">
            <a:normAutofit/>
          </a:bodyPr>
          <a:lstStyle/>
          <a:p>
            <a:r>
              <a:rPr lang="en-US" sz="2000" dirty="0"/>
              <a:t>Someone from the Admin team will need to “teach” the runners what to do.  Discuss where papers need be posted as well.</a:t>
            </a:r>
          </a:p>
          <a:p>
            <a:r>
              <a:rPr lang="en-US" sz="2000" dirty="0"/>
              <a:t>Papers may need to be stamped with the DR/SR/ADM/Timing/CJ/ Heat and Lane/ Timers</a:t>
            </a:r>
          </a:p>
          <a:p>
            <a:r>
              <a:rPr lang="en-US" sz="2000" dirty="0"/>
              <a:t>Papers need to be taken to the corner and distributed</a:t>
            </a:r>
          </a:p>
          <a:p>
            <a:r>
              <a:rPr lang="en-US" sz="2000" dirty="0"/>
              <a:t>Timer Sheets need to get to the timers.  Heat and Lane papers need to be posted (location TBD)</a:t>
            </a:r>
          </a:p>
        </p:txBody>
      </p:sp>
    </p:spTree>
    <p:extLst>
      <p:ext uri="{BB962C8B-B14F-4D97-AF65-F5344CB8AC3E}">
        <p14:creationId xmlns:p14="http://schemas.microsoft.com/office/powerpoint/2010/main" val="302625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B34CF-1E2D-5A42-A56F-EFD63B4FEED4}"/>
              </a:ext>
            </a:extLst>
          </p:cNvPr>
          <p:cNvSpPr>
            <a:spLocks noGrp="1"/>
          </p:cNvSpPr>
          <p:nvPr>
            <p:ph type="title"/>
          </p:nvPr>
        </p:nvSpPr>
        <p:spPr>
          <a:xfrm>
            <a:off x="838201" y="300580"/>
            <a:ext cx="9829800" cy="1089529"/>
          </a:xfrm>
        </p:spPr>
        <p:txBody>
          <a:bodyPr>
            <a:normAutofit/>
          </a:bodyPr>
          <a:lstStyle/>
          <a:p>
            <a:r>
              <a:rPr lang="en-US" sz="3600">
                <a:solidFill>
                  <a:srgbClr val="FFFFFF"/>
                </a:solidFill>
              </a:rPr>
              <a:t>Our big goal…</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98E70367-3488-915A-5D52-EB132D6650E5}"/>
              </a:ext>
            </a:extLst>
          </p:cNvPr>
          <p:cNvGraphicFramePr>
            <a:graphicFrameLocks noGrp="1"/>
          </p:cNvGraphicFramePr>
          <p:nvPr>
            <p:ph idx="1"/>
            <p:extLst>
              <p:ext uri="{D42A27DB-BD31-4B8C-83A1-F6EECF244321}">
                <p14:modId xmlns:p14="http://schemas.microsoft.com/office/powerpoint/2010/main" val="540621193"/>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55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EC102-A5AD-100D-A953-1E7577203264}"/>
              </a:ext>
            </a:extLst>
          </p:cNvPr>
          <p:cNvSpPr>
            <a:spLocks noGrp="1"/>
          </p:cNvSpPr>
          <p:nvPr>
            <p:ph type="title"/>
          </p:nvPr>
        </p:nvSpPr>
        <p:spPr>
          <a:xfrm>
            <a:off x="1006900" y="1188637"/>
            <a:ext cx="3057101" cy="4480726"/>
          </a:xfrm>
        </p:spPr>
        <p:txBody>
          <a:bodyPr>
            <a:normAutofit/>
          </a:bodyPr>
          <a:lstStyle/>
          <a:p>
            <a:pPr algn="r"/>
            <a:r>
              <a:rPr lang="en-US" sz="6600"/>
              <a:t>Times are verified</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E71739FF-4F11-554A-E597-2874DE1D0807}"/>
              </a:ext>
            </a:extLst>
          </p:cNvPr>
          <p:cNvGraphicFramePr>
            <a:graphicFrameLocks noGrp="1"/>
          </p:cNvGraphicFramePr>
          <p:nvPr>
            <p:ph idx="1"/>
            <p:extLst>
              <p:ext uri="{D42A27DB-BD31-4B8C-83A1-F6EECF244321}">
                <p14:modId xmlns:p14="http://schemas.microsoft.com/office/powerpoint/2010/main" val="2891823447"/>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40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38424F-EA9A-8D02-7C56-764A77319F5D}"/>
              </a:ext>
            </a:extLst>
          </p:cNvPr>
          <p:cNvSpPr>
            <a:spLocks noGrp="1"/>
          </p:cNvSpPr>
          <p:nvPr>
            <p:ph type="title"/>
          </p:nvPr>
        </p:nvSpPr>
        <p:spPr>
          <a:xfrm>
            <a:off x="1006900" y="1188637"/>
            <a:ext cx="3141430" cy="4480726"/>
          </a:xfrm>
        </p:spPr>
        <p:txBody>
          <a:bodyPr>
            <a:normAutofit/>
          </a:bodyPr>
          <a:lstStyle/>
          <a:p>
            <a:pPr algn="r"/>
            <a:r>
              <a:rPr lang="en-US" sz="5600"/>
              <a:t>RESULTS: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B98034-32DC-397F-03F1-7CDF7A49D77E}"/>
              </a:ext>
            </a:extLst>
          </p:cNvPr>
          <p:cNvSpPr>
            <a:spLocks noGrp="1"/>
          </p:cNvSpPr>
          <p:nvPr>
            <p:ph idx="1"/>
          </p:nvPr>
        </p:nvSpPr>
        <p:spPr>
          <a:xfrm>
            <a:off x="5138928" y="1338729"/>
            <a:ext cx="4795584" cy="4180542"/>
          </a:xfrm>
        </p:spPr>
        <p:txBody>
          <a:bodyPr anchor="ctr">
            <a:normAutofit/>
          </a:bodyPr>
          <a:lstStyle/>
          <a:p>
            <a:r>
              <a:rPr lang="en-US" sz="2200"/>
              <a:t>Print copies as needed.  Work with Meet Director to determine where to post and what to do.</a:t>
            </a:r>
          </a:p>
          <a:p>
            <a:pPr lvl="1"/>
            <a:r>
              <a:rPr lang="en-US" sz="2200"/>
              <a:t>May need 2 copies (1 to post, 1 to keep )</a:t>
            </a:r>
          </a:p>
          <a:p>
            <a:pPr lvl="1"/>
            <a:r>
              <a:rPr lang="en-US" sz="2200"/>
              <a:t>Do you have to print one for awards?   Get that to the awards team</a:t>
            </a:r>
          </a:p>
          <a:p>
            <a:pPr lvl="1"/>
            <a:endParaRPr lang="en-US" sz="2200"/>
          </a:p>
          <a:p>
            <a:pPr lvl="1"/>
            <a:endParaRPr lang="en-US" sz="2200"/>
          </a:p>
          <a:p>
            <a:pPr marL="457200" lvl="1" indent="0">
              <a:buNone/>
            </a:pPr>
            <a:r>
              <a:rPr lang="en-US" sz="2200"/>
              <a:t>The papers need to be filed by event number. </a:t>
            </a:r>
          </a:p>
        </p:txBody>
      </p:sp>
    </p:spTree>
    <p:extLst>
      <p:ext uri="{BB962C8B-B14F-4D97-AF65-F5344CB8AC3E}">
        <p14:creationId xmlns:p14="http://schemas.microsoft.com/office/powerpoint/2010/main" val="137724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B2022-716E-04A0-642E-496F981D72B1}"/>
              </a:ext>
            </a:extLst>
          </p:cNvPr>
          <p:cNvSpPr>
            <a:spLocks noGrp="1"/>
          </p:cNvSpPr>
          <p:nvPr>
            <p:ph type="title"/>
          </p:nvPr>
        </p:nvSpPr>
        <p:spPr>
          <a:xfrm>
            <a:off x="1285240" y="1050595"/>
            <a:ext cx="8074815" cy="1618489"/>
          </a:xfrm>
        </p:spPr>
        <p:txBody>
          <a:bodyPr anchor="ctr">
            <a:normAutofit/>
          </a:bodyPr>
          <a:lstStyle/>
          <a:p>
            <a:r>
              <a:rPr lang="en-US" sz="7200"/>
              <a:t>Filing… importance</a:t>
            </a:r>
          </a:p>
        </p:txBody>
      </p:sp>
      <p:sp>
        <p:nvSpPr>
          <p:cNvPr id="3" name="Content Placeholder 2">
            <a:extLst>
              <a:ext uri="{FF2B5EF4-FFF2-40B4-BE49-F238E27FC236}">
                <a16:creationId xmlns:a16="http://schemas.microsoft.com/office/drawing/2014/main" id="{E575AA51-48EA-D95D-BDBD-CC1D55ABBD66}"/>
              </a:ext>
            </a:extLst>
          </p:cNvPr>
          <p:cNvSpPr>
            <a:spLocks noGrp="1"/>
          </p:cNvSpPr>
          <p:nvPr>
            <p:ph idx="1"/>
          </p:nvPr>
        </p:nvSpPr>
        <p:spPr>
          <a:xfrm>
            <a:off x="1285240" y="2969469"/>
            <a:ext cx="8074815" cy="2800395"/>
          </a:xfrm>
        </p:spPr>
        <p:txBody>
          <a:bodyPr anchor="t">
            <a:normAutofit/>
          </a:bodyPr>
          <a:lstStyle/>
          <a:p>
            <a:r>
              <a:rPr lang="en-US" sz="1300"/>
              <a:t>Make sure the papers are filed by event.</a:t>
            </a:r>
          </a:p>
          <a:p>
            <a:r>
              <a:rPr lang="en-US" sz="1300"/>
              <a:t>Papers should be organized as well.</a:t>
            </a:r>
          </a:p>
          <a:p>
            <a:pPr lvl="1"/>
            <a:r>
              <a:rPr lang="en-US" sz="1300"/>
              <a:t>Final result, DQ slips stapled on top, Admin paper, DR, SR, Timing, timing system papers, timer sheet (in this order).</a:t>
            </a:r>
          </a:p>
          <a:p>
            <a:pPr lvl="1"/>
            <a:r>
              <a:rPr lang="en-US" sz="1300"/>
              <a:t>Keep all scratch sheets in order.  Place them into event files</a:t>
            </a:r>
          </a:p>
          <a:p>
            <a:pPr lvl="1"/>
            <a:endParaRPr lang="en-US" sz="1300"/>
          </a:p>
          <a:p>
            <a:pPr lvl="1"/>
            <a:endParaRPr lang="en-US" sz="1300"/>
          </a:p>
          <a:p>
            <a:pPr lvl="1"/>
            <a:endParaRPr lang="en-US" sz="1300"/>
          </a:p>
          <a:p>
            <a:pPr lvl="1"/>
            <a:r>
              <a:rPr lang="en-US" sz="1300"/>
              <a:t>If data is lost, if there are time challenges from coaches etc, you need to be able to go back to your papers and provide clarification.  If changes need to be made, then you can get that done.  Challenges should be done 30 minutes after results are posted</a:t>
            </a:r>
          </a:p>
        </p:txBody>
      </p:sp>
    </p:spTree>
    <p:extLst>
      <p:ext uri="{BB962C8B-B14F-4D97-AF65-F5344CB8AC3E}">
        <p14:creationId xmlns:p14="http://schemas.microsoft.com/office/powerpoint/2010/main" val="2593607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C2059-B723-0AB8-8C33-AD8E4F2AA8A9}"/>
              </a:ext>
            </a:extLst>
          </p:cNvPr>
          <p:cNvSpPr>
            <a:spLocks noGrp="1"/>
          </p:cNvSpPr>
          <p:nvPr>
            <p:ph type="title"/>
          </p:nvPr>
        </p:nvSpPr>
        <p:spPr>
          <a:xfrm>
            <a:off x="80467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Thank you</a:t>
            </a:r>
            <a:br>
              <a:rPr lang="en-US" sz="4000" kern="1200" dirty="0">
                <a:solidFill>
                  <a:schemeClr val="tx2"/>
                </a:solidFill>
                <a:latin typeface="+mj-lt"/>
                <a:ea typeface="+mj-ea"/>
                <a:cs typeface="+mj-cs"/>
              </a:rPr>
            </a:br>
            <a:endParaRPr lang="en-US" sz="4000" kern="1200" dirty="0">
              <a:solidFill>
                <a:schemeClr val="tx2"/>
              </a:solidFill>
              <a:latin typeface="+mj-lt"/>
              <a:ea typeface="+mj-ea"/>
              <a:cs typeface="+mj-cs"/>
            </a:endParaRPr>
          </a:p>
        </p:txBody>
      </p:sp>
      <p:grpSp>
        <p:nvGrpSpPr>
          <p:cNvPr id="49" name="Group 48">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Smiling Face with No Fill">
            <a:extLst>
              <a:ext uri="{FF2B5EF4-FFF2-40B4-BE49-F238E27FC236}">
                <a16:creationId xmlns:a16="http://schemas.microsoft.com/office/drawing/2014/main" id="{56666188-22DB-97E2-21BE-0F4C14977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354102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F306-8D5E-3BF0-3815-53178A24C02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AE63FD9-47E9-3758-D881-981E8F6C6BDC}"/>
              </a:ext>
            </a:extLst>
          </p:cNvPr>
          <p:cNvSpPr>
            <a:spLocks noGrp="1"/>
          </p:cNvSpPr>
          <p:nvPr>
            <p:ph idx="1"/>
          </p:nvPr>
        </p:nvSpPr>
        <p:spPr/>
        <p:txBody>
          <a:bodyPr/>
          <a:lstStyle/>
          <a:p>
            <a:r>
              <a:rPr lang="en-US" dirty="0"/>
              <a:t>We will see you this afternoon!!! Maybe???</a:t>
            </a:r>
          </a:p>
          <a:p>
            <a:endParaRPr lang="en-US" dirty="0"/>
          </a:p>
          <a:p>
            <a:r>
              <a:rPr lang="en-US" dirty="0"/>
              <a:t>For a fun quiz.  No cheating.  And hands on exercises.</a:t>
            </a:r>
          </a:p>
        </p:txBody>
      </p:sp>
    </p:spTree>
    <p:extLst>
      <p:ext uri="{BB962C8B-B14F-4D97-AF65-F5344CB8AC3E}">
        <p14:creationId xmlns:p14="http://schemas.microsoft.com/office/powerpoint/2010/main" val="175972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04EC6-4256-49BD-2152-8C2AAB5DF22A}"/>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What we plan to cover this morning:</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7F485669-7C9D-D4DF-B398-47837B5337E4}"/>
              </a:ext>
            </a:extLst>
          </p:cNvPr>
          <p:cNvGraphicFramePr>
            <a:graphicFrameLocks noGrp="1"/>
          </p:cNvGraphicFramePr>
          <p:nvPr>
            <p:ph idx="1"/>
            <p:extLst>
              <p:ext uri="{D42A27DB-BD31-4B8C-83A1-F6EECF244321}">
                <p14:modId xmlns:p14="http://schemas.microsoft.com/office/powerpoint/2010/main" val="662294952"/>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63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A5A0A-C186-E6B0-9B4D-8B9DB2EDE27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Part 2 is this afternoon</a:t>
            </a:r>
          </a:p>
        </p:txBody>
      </p:sp>
      <p:graphicFrame>
        <p:nvGraphicFramePr>
          <p:cNvPr id="5" name="Content Placeholder 2">
            <a:extLst>
              <a:ext uri="{FF2B5EF4-FFF2-40B4-BE49-F238E27FC236}">
                <a16:creationId xmlns:a16="http://schemas.microsoft.com/office/drawing/2014/main" id="{AA0A9648-2C72-383D-456D-12C63E3194CB}"/>
              </a:ext>
            </a:extLst>
          </p:cNvPr>
          <p:cNvGraphicFramePr>
            <a:graphicFrameLocks noGrp="1"/>
          </p:cNvGraphicFramePr>
          <p:nvPr>
            <p:ph idx="1"/>
            <p:extLst>
              <p:ext uri="{D42A27DB-BD31-4B8C-83A1-F6EECF244321}">
                <p14:modId xmlns:p14="http://schemas.microsoft.com/office/powerpoint/2010/main" val="173576503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5BF8D7-C40C-63DA-22DF-92C6807DA23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should I do to prepare</a:t>
            </a:r>
          </a:p>
        </p:txBody>
      </p:sp>
      <p:graphicFrame>
        <p:nvGraphicFramePr>
          <p:cNvPr id="5" name="Content Placeholder 2">
            <a:extLst>
              <a:ext uri="{FF2B5EF4-FFF2-40B4-BE49-F238E27FC236}">
                <a16:creationId xmlns:a16="http://schemas.microsoft.com/office/drawing/2014/main" id="{A692DF12-8A14-724F-3997-C62F48DC05F0}"/>
              </a:ext>
            </a:extLst>
          </p:cNvPr>
          <p:cNvGraphicFramePr>
            <a:graphicFrameLocks noGrp="1"/>
          </p:cNvGraphicFramePr>
          <p:nvPr>
            <p:ph idx="1"/>
            <p:extLst>
              <p:ext uri="{D42A27DB-BD31-4B8C-83A1-F6EECF244321}">
                <p14:modId xmlns:p14="http://schemas.microsoft.com/office/powerpoint/2010/main" val="210706218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31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75E92-C5DE-4078-06C4-4A02426BC67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Email from Laurie Benton</a:t>
            </a:r>
          </a:p>
        </p:txBody>
      </p:sp>
      <p:sp>
        <p:nvSpPr>
          <p:cNvPr id="17" name="Content Placeholder 2">
            <a:extLst>
              <a:ext uri="{FF2B5EF4-FFF2-40B4-BE49-F238E27FC236}">
                <a16:creationId xmlns:a16="http://schemas.microsoft.com/office/drawing/2014/main" id="{564AFBC6-83DA-0594-830E-5F0E33253536}"/>
              </a:ext>
            </a:extLst>
          </p:cNvPr>
          <p:cNvSpPr>
            <a:spLocks noGrp="1"/>
          </p:cNvSpPr>
          <p:nvPr>
            <p:ph idx="1"/>
          </p:nvPr>
        </p:nvSpPr>
        <p:spPr>
          <a:xfrm>
            <a:off x="1371599" y="2318197"/>
            <a:ext cx="9724031" cy="3683358"/>
          </a:xfrm>
        </p:spPr>
        <p:txBody>
          <a:bodyPr anchor="ctr">
            <a:normAutofit/>
          </a:bodyPr>
          <a:lstStyle/>
          <a:p>
            <a:pPr marL="0" indent="0">
              <a:buNone/>
            </a:pPr>
            <a:r>
              <a:rPr lang="en-US" sz="2000"/>
              <a:t>-Will have information from Pac Swim with Membership Reconciliation Report showing swimmers that may have name changes, DOB updates, TEAM changes and lack of registration, and missing APT</a:t>
            </a:r>
          </a:p>
          <a:p>
            <a:pPr marL="0" indent="0">
              <a:buNone/>
            </a:pPr>
            <a:r>
              <a:rPr lang="en-US" sz="2000"/>
              <a:t>-Laurie Benton will provide you with link for athlete to allow swimmers to register</a:t>
            </a:r>
          </a:p>
          <a:p>
            <a:pPr marL="0" indent="0">
              <a:buNone/>
            </a:pPr>
            <a:r>
              <a:rPr lang="en-US" sz="2000"/>
              <a:t>-Communicate with Meet Director if they will be sending emails to the coaches/ teams of those swimmers who need to update the USA swim reg or if you need to do it.</a:t>
            </a:r>
          </a:p>
          <a:p>
            <a:pPr marL="0" indent="0">
              <a:buNone/>
            </a:pPr>
            <a:r>
              <a:rPr lang="en-US" sz="2000"/>
              <a:t>-Swimmers with out-of-date registration or APT will not be able to participate until completed (must show proof of completion)</a:t>
            </a:r>
          </a:p>
        </p:txBody>
      </p:sp>
    </p:spTree>
    <p:extLst>
      <p:ext uri="{BB962C8B-B14F-4D97-AF65-F5344CB8AC3E}">
        <p14:creationId xmlns:p14="http://schemas.microsoft.com/office/powerpoint/2010/main" val="35599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41B2F96-6CD5-931B-0534-5FC8AB98B41E}"/>
              </a:ext>
            </a:extLst>
          </p:cNvPr>
          <p:cNvPicPr>
            <a:picLocks noChangeAspect="1"/>
          </p:cNvPicPr>
          <p:nvPr/>
        </p:nvPicPr>
        <p:blipFill>
          <a:blip r:embed="rId2"/>
          <a:stretch>
            <a:fillRect/>
          </a:stretch>
        </p:blipFill>
        <p:spPr>
          <a:xfrm>
            <a:off x="1263578" y="2035154"/>
            <a:ext cx="9664846" cy="2609509"/>
          </a:xfrm>
          <a:prstGeom prst="rect">
            <a:avLst/>
          </a:prstGeom>
        </p:spPr>
      </p:pic>
    </p:spTree>
    <p:extLst>
      <p:ext uri="{BB962C8B-B14F-4D97-AF65-F5344CB8AC3E}">
        <p14:creationId xmlns:p14="http://schemas.microsoft.com/office/powerpoint/2010/main" val="112076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1FA2E169-4E53-1F18-4064-2EB088E4FBC3}"/>
              </a:ext>
            </a:extLst>
          </p:cNvPr>
          <p:cNvPicPr>
            <a:picLocks noChangeAspect="1"/>
          </p:cNvPicPr>
          <p:nvPr/>
        </p:nvPicPr>
        <p:blipFill>
          <a:blip r:embed="rId2"/>
          <a:stretch>
            <a:fillRect/>
          </a:stretch>
        </p:blipFill>
        <p:spPr>
          <a:xfrm>
            <a:off x="1263578" y="2143883"/>
            <a:ext cx="9664846" cy="239205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9E3A1E-6FA4-3B6A-A958-F7AF21D0E073}"/>
                  </a:ext>
                </a:extLst>
              </p14:cNvPr>
              <p14:cNvContentPartPr/>
              <p14:nvPr/>
            </p14:nvContentPartPr>
            <p14:xfrm>
              <a:off x="1265815" y="3165328"/>
              <a:ext cx="492840" cy="35280"/>
            </p14:xfrm>
          </p:contentPart>
        </mc:Choice>
        <mc:Fallback xmlns="">
          <p:pic>
            <p:nvPicPr>
              <p:cNvPr id="4" name="Ink 3">
                <a:extLst>
                  <a:ext uri="{FF2B5EF4-FFF2-40B4-BE49-F238E27FC236}">
                    <a16:creationId xmlns:a16="http://schemas.microsoft.com/office/drawing/2014/main" id="{889E3A1E-6FA4-3B6A-A958-F7AF21D0E073}"/>
                  </a:ext>
                </a:extLst>
              </p:cNvPr>
              <p:cNvPicPr/>
              <p:nvPr/>
            </p:nvPicPr>
            <p:blipFill>
              <a:blip r:embed="rId4"/>
              <a:stretch>
                <a:fillRect/>
              </a:stretch>
            </p:blipFill>
            <p:spPr>
              <a:xfrm>
                <a:off x="1259695" y="3159208"/>
                <a:ext cx="505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99DFACB-D9A3-0A4E-A253-25724D4E36CB}"/>
                  </a:ext>
                </a:extLst>
              </p14:cNvPr>
              <p14:cNvContentPartPr/>
              <p14:nvPr/>
            </p14:nvContentPartPr>
            <p14:xfrm>
              <a:off x="1239535" y="3155248"/>
              <a:ext cx="557280" cy="87840"/>
            </p14:xfrm>
          </p:contentPart>
        </mc:Choice>
        <mc:Fallback xmlns="">
          <p:pic>
            <p:nvPicPr>
              <p:cNvPr id="5" name="Ink 4">
                <a:extLst>
                  <a:ext uri="{FF2B5EF4-FFF2-40B4-BE49-F238E27FC236}">
                    <a16:creationId xmlns:a16="http://schemas.microsoft.com/office/drawing/2014/main" id="{199DFACB-D9A3-0A4E-A253-25724D4E36CB}"/>
                  </a:ext>
                </a:extLst>
              </p:cNvPr>
              <p:cNvPicPr/>
              <p:nvPr/>
            </p:nvPicPr>
            <p:blipFill>
              <a:blip r:embed="rId6"/>
              <a:stretch>
                <a:fillRect/>
              </a:stretch>
            </p:blipFill>
            <p:spPr>
              <a:xfrm>
                <a:off x="1176494" y="3091989"/>
                <a:ext cx="683001" cy="21399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5472AD8-7EB1-D5F7-ACEE-3130AB9BA18C}"/>
                  </a:ext>
                </a:extLst>
              </p14:cNvPr>
              <p14:cNvContentPartPr/>
              <p14:nvPr/>
            </p14:nvContentPartPr>
            <p14:xfrm>
              <a:off x="1257175" y="3621448"/>
              <a:ext cx="378720" cy="177840"/>
            </p14:xfrm>
          </p:contentPart>
        </mc:Choice>
        <mc:Fallback xmlns="">
          <p:pic>
            <p:nvPicPr>
              <p:cNvPr id="6" name="Ink 5">
                <a:extLst>
                  <a:ext uri="{FF2B5EF4-FFF2-40B4-BE49-F238E27FC236}">
                    <a16:creationId xmlns:a16="http://schemas.microsoft.com/office/drawing/2014/main" id="{45472AD8-7EB1-D5F7-ACEE-3130AB9BA18C}"/>
                  </a:ext>
                </a:extLst>
              </p:cNvPr>
              <p:cNvPicPr/>
              <p:nvPr/>
            </p:nvPicPr>
            <p:blipFill>
              <a:blip r:embed="rId8"/>
              <a:stretch>
                <a:fillRect/>
              </a:stretch>
            </p:blipFill>
            <p:spPr>
              <a:xfrm>
                <a:off x="1194235" y="3558448"/>
                <a:ext cx="504241"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5FDB167-809A-4B34-465D-52DB15F62460}"/>
                  </a:ext>
                </a:extLst>
              </p14:cNvPr>
              <p14:cNvContentPartPr/>
              <p14:nvPr/>
            </p14:nvContentPartPr>
            <p14:xfrm>
              <a:off x="1186615" y="4114648"/>
              <a:ext cx="528120" cy="44280"/>
            </p14:xfrm>
          </p:contentPart>
        </mc:Choice>
        <mc:Fallback xmlns="">
          <p:pic>
            <p:nvPicPr>
              <p:cNvPr id="9" name="Ink 8">
                <a:extLst>
                  <a:ext uri="{FF2B5EF4-FFF2-40B4-BE49-F238E27FC236}">
                    <a16:creationId xmlns:a16="http://schemas.microsoft.com/office/drawing/2014/main" id="{55FDB167-809A-4B34-465D-52DB15F62460}"/>
                  </a:ext>
                </a:extLst>
              </p:cNvPr>
              <p:cNvPicPr/>
              <p:nvPr/>
            </p:nvPicPr>
            <p:blipFill>
              <a:blip r:embed="rId10"/>
              <a:stretch>
                <a:fillRect/>
              </a:stretch>
            </p:blipFill>
            <p:spPr>
              <a:xfrm>
                <a:off x="1123615" y="4051648"/>
                <a:ext cx="653760" cy="169920"/>
              </a:xfrm>
              <a:prstGeom prst="rect">
                <a:avLst/>
              </a:prstGeom>
            </p:spPr>
          </p:pic>
        </mc:Fallback>
      </mc:AlternateContent>
    </p:spTree>
    <p:extLst>
      <p:ext uri="{BB962C8B-B14F-4D97-AF65-F5344CB8AC3E}">
        <p14:creationId xmlns:p14="http://schemas.microsoft.com/office/powerpoint/2010/main" val="411930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7C36ACBE36E8438EEB159455E7489D" ma:contentTypeVersion="6" ma:contentTypeDescription="Create a new document." ma:contentTypeScope="" ma:versionID="53b25caff00f02222a0c24d233ce2af1">
  <xsd:schema xmlns:xsd="http://www.w3.org/2001/XMLSchema" xmlns:xs="http://www.w3.org/2001/XMLSchema" xmlns:p="http://schemas.microsoft.com/office/2006/metadata/properties" xmlns:ns2="00304480-d72a-4356-82e7-8376aa77145e" xmlns:ns3="c259a57e-45b0-49ff-8b3e-24d756a167c7" targetNamespace="http://schemas.microsoft.com/office/2006/metadata/properties" ma:root="true" ma:fieldsID="952b4d116f6776d2e60918d111137cf1" ns2:_="" ns3:_="">
    <xsd:import namespace="00304480-d72a-4356-82e7-8376aa77145e"/>
    <xsd:import namespace="c259a57e-45b0-49ff-8b3e-24d756a167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04480-d72a-4356-82e7-8376aa771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59a57e-45b0-49ff-8b3e-24d756a167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00B51-B038-4256-9EDE-682C584EF7C6}">
  <ds:schemaRefs>
    <ds:schemaRef ds:uri="http://schemas.microsoft.com/sharepoint/v3/contenttype/forms"/>
  </ds:schemaRefs>
</ds:datastoreItem>
</file>

<file path=customXml/itemProps2.xml><?xml version="1.0" encoding="utf-8"?>
<ds:datastoreItem xmlns:ds="http://schemas.openxmlformats.org/officeDocument/2006/customXml" ds:itemID="{76D630F3-482E-4988-A053-0DEF328FE0E9}">
  <ds:schemaRef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00304480-d72a-4356-82e7-8376aa77145e"/>
    <ds:schemaRef ds:uri="c259a57e-45b0-49ff-8b3e-24d756a167c7"/>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FEA72BC-015E-48CD-8382-3CB61E4DD313}">
  <ds:schemaRefs>
    <ds:schemaRef ds:uri="00304480-d72a-4356-82e7-8376aa77145e"/>
    <ds:schemaRef ds:uri="c259a57e-45b0-49ff-8b3e-24d756a167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19942</TotalTime>
  <Words>1518</Words>
  <Application>Microsoft Office PowerPoint</Application>
  <PresentationFormat>Widescreen</PresentationFormat>
  <Paragraphs>140</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Aptos</vt:lpstr>
      <vt:lpstr>Aptos Display</vt:lpstr>
      <vt:lpstr>Arial</vt:lpstr>
      <vt:lpstr>Office Theme</vt:lpstr>
      <vt:lpstr>ADMIN TRAINING</vt:lpstr>
      <vt:lpstr>What is the role of the Admin Official</vt:lpstr>
      <vt:lpstr>Our big goal…</vt:lpstr>
      <vt:lpstr>What we plan to cover this morning:</vt:lpstr>
      <vt:lpstr>Part 2 is this afternoon</vt:lpstr>
      <vt:lpstr>What should I do to prepare</vt:lpstr>
      <vt:lpstr>Email from Laurie Benton</vt:lpstr>
      <vt:lpstr>PowerPoint Presentation</vt:lpstr>
      <vt:lpstr>PowerPoint Presentation</vt:lpstr>
      <vt:lpstr>PowerPoint Presentation</vt:lpstr>
      <vt:lpstr>Link sent from Laurie for UN registration  Coaches have their team link as well which is sent to the swimmer</vt:lpstr>
      <vt:lpstr>Typical admin toolbox</vt:lpstr>
      <vt:lpstr>Highlighter colors…</vt:lpstr>
      <vt:lpstr>Pre seeded meets</vt:lpstr>
      <vt:lpstr>Deck seeded</vt:lpstr>
      <vt:lpstr>On Deck --- check in</vt:lpstr>
      <vt:lpstr>Check in reminder </vt:lpstr>
      <vt:lpstr>Coach Check in:</vt:lpstr>
      <vt:lpstr>When do I close:</vt:lpstr>
      <vt:lpstr>Check in sheet</vt:lpstr>
      <vt:lpstr>Scratch sheet</vt:lpstr>
      <vt:lpstr>Closing events… </vt:lpstr>
      <vt:lpstr>Close events– how to do it</vt:lpstr>
      <vt:lpstr>PowerPoint Presentation</vt:lpstr>
      <vt:lpstr>PowerPoint Presentation</vt:lpstr>
      <vt:lpstr>Another form of scratch paperwork</vt:lpstr>
      <vt:lpstr>What’s next???</vt:lpstr>
      <vt:lpstr>DR paper.  Single column</vt:lpstr>
      <vt:lpstr>Runners… </vt:lpstr>
      <vt:lpstr>Times are verified</vt:lpstr>
      <vt:lpstr>RESULTS:</vt:lpstr>
      <vt:lpstr>Filing… importance</vt:lpstr>
      <vt:lpstr>Thank you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 TRAINING</dc:title>
  <dc:creator>Sachi Kuwano</dc:creator>
  <cp:lastModifiedBy>Diana Fetterman</cp:lastModifiedBy>
  <cp:revision>8</cp:revision>
  <dcterms:created xsi:type="dcterms:W3CDTF">2024-08-05T18:42:50Z</dcterms:created>
  <dcterms:modified xsi:type="dcterms:W3CDTF">2025-09-24T22:21:54Z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0x0101004A7C36ACBE36E8438EEB159455E7489D</vt:lpwstr>
  </property>
</Properties>
</file>